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9" r:id="rId14"/>
    <p:sldId id="270" r:id="rId15"/>
    <p:sldId id="268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4660"/>
  </p:normalViewPr>
  <p:slideViewPr>
    <p:cSldViewPr>
      <p:cViewPr>
        <p:scale>
          <a:sx n="55" d="100"/>
          <a:sy n="55" d="100"/>
        </p:scale>
        <p:origin x="-19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11265-A744-4CA5-928B-484D7EADF6AE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3C84B-2480-46A1-A491-DFFDA027F9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11265-A744-4CA5-928B-484D7EADF6AE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3C84B-2480-46A1-A491-DFFDA027F9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11265-A744-4CA5-928B-484D7EADF6AE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3C84B-2480-46A1-A491-DFFDA027F9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11265-A744-4CA5-928B-484D7EADF6AE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3C84B-2480-46A1-A491-DFFDA027F9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11265-A744-4CA5-928B-484D7EADF6AE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3C84B-2480-46A1-A491-DFFDA027F9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11265-A744-4CA5-928B-484D7EADF6AE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3C84B-2480-46A1-A491-DFFDA027F9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11265-A744-4CA5-928B-484D7EADF6AE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3C84B-2480-46A1-A491-DFFDA027F9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11265-A744-4CA5-928B-484D7EADF6AE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3C84B-2480-46A1-A491-DFFDA027F9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11265-A744-4CA5-928B-484D7EADF6AE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3C84B-2480-46A1-A491-DFFDA027F9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11265-A744-4CA5-928B-484D7EADF6AE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3C84B-2480-46A1-A491-DFFDA027F9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11265-A744-4CA5-928B-484D7EADF6AE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693C84B-2480-46A1-A491-DFFDA027F9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F411265-A744-4CA5-928B-484D7EADF6AE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693C84B-2480-46A1-A491-DFFDA027F95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305800" cy="1714504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00B050"/>
                </a:solidFill>
              </a:rPr>
              <a:t>Растительный</a:t>
            </a:r>
            <a:br>
              <a:rPr lang="ru-RU" sz="5400" dirty="0" smtClean="0">
                <a:solidFill>
                  <a:srgbClr val="00B050"/>
                </a:solidFill>
              </a:rPr>
            </a:br>
            <a:r>
              <a:rPr lang="ru-RU" sz="5400" dirty="0" smtClean="0">
                <a:solidFill>
                  <a:srgbClr val="00B050"/>
                </a:solidFill>
              </a:rPr>
              <a:t>мир</a:t>
            </a:r>
            <a:endParaRPr lang="ru-RU" sz="5400" dirty="0">
              <a:solidFill>
                <a:srgbClr val="00B050"/>
              </a:solidFill>
            </a:endParaRPr>
          </a:p>
        </p:txBody>
      </p:sp>
      <p:pic>
        <p:nvPicPr>
          <p:cNvPr id="1026" name="Picture 2" descr="C:\Users\Оля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348880"/>
            <a:ext cx="6120680" cy="393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305800" cy="1714504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00B050"/>
                </a:solidFill>
              </a:rPr>
              <a:t> Деревья</a:t>
            </a:r>
            <a:endParaRPr lang="ru-RU" sz="5400" dirty="0">
              <a:solidFill>
                <a:srgbClr val="FFFF00"/>
              </a:solidFill>
            </a:endParaRPr>
          </a:p>
        </p:txBody>
      </p:sp>
      <p:pic>
        <p:nvPicPr>
          <p:cNvPr id="3" name="Рисунок 2" descr="https://encrypted-tbn3.gstatic.com/images?q=tbn:ANd9GcSX6X7qmu5FR3CFUmLZrlabb17mgB3cmQll41B75HRV1ew56xu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357430"/>
            <a:ext cx="807249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305800" cy="1714504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00B050"/>
                </a:solidFill>
              </a:rPr>
              <a:t> Берёза</a:t>
            </a:r>
            <a:endParaRPr lang="ru-RU" sz="5400" dirty="0">
              <a:solidFill>
                <a:srgbClr val="FFFF00"/>
              </a:solidFill>
            </a:endParaRPr>
          </a:p>
        </p:txBody>
      </p:sp>
      <p:pic>
        <p:nvPicPr>
          <p:cNvPr id="3" name="Рисунок 2" descr="Betula pendula 00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285992"/>
            <a:ext cx="3643338" cy="4157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&amp;Kcy;&amp;acy;&amp;rcy;&amp;tcy;&amp;icy;&amp;ncy;&amp;kcy;&amp;icy; &amp;pcy;&amp;ocy; &amp;zcy;&amp;acy;&amp;pcy;&amp;rcy;&amp;ocy;&amp;scy;&amp;ucy; &amp;kcy;&amp;acy;&amp;rcy;&amp;tcy;&amp;icy;&amp;ncy;&amp;kcy;&amp;icy;  &amp;bcy;&amp;iecy;&amp;rcy;&amp;iocy;&amp;zcy;&amp;acy;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285992"/>
            <a:ext cx="335758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305800" cy="1714504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00B050"/>
                </a:solidFill>
              </a:rPr>
              <a:t> Тополь</a:t>
            </a:r>
            <a:endParaRPr lang="ru-RU" sz="5400" dirty="0">
              <a:solidFill>
                <a:srgbClr val="FFFF00"/>
              </a:solidFill>
            </a:endParaRPr>
          </a:p>
        </p:txBody>
      </p:sp>
      <p:pic>
        <p:nvPicPr>
          <p:cNvPr id="3" name="Рисунок 2" descr="http://www.uzhniy.ru/upload/catalog/listva/Populus-pyramidalis-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3116"/>
            <a:ext cx="350046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upload.wikimedia.org/wikipedia/commons/thumb/f/fd/Illustration_Populus_nigra0.jpg/225px-Illustration_Populus_nigra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143116"/>
            <a:ext cx="364333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305800" cy="1714504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00B050"/>
                </a:solidFill>
              </a:rPr>
              <a:t>  Ёлка</a:t>
            </a:r>
            <a:endParaRPr lang="ru-RU" sz="5400" dirty="0">
              <a:solidFill>
                <a:srgbClr val="FFFF00"/>
              </a:solidFill>
            </a:endParaRPr>
          </a:p>
        </p:txBody>
      </p:sp>
      <p:pic>
        <p:nvPicPr>
          <p:cNvPr id="3" name="Рисунок 2" descr="http://nekoy.ru/wp-content/uploads/2012/01/%D1%91%D0%BB%D0%BA%D0%B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3116"/>
            <a:ext cx="400052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encrypted-tbn3.gstatic.com/images?q=tbn:ANd9GcTihXu3AfwldHsUEbR9DAHBvIx6N_6WQO2_3lDSV6PZlnOZazrp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143116"/>
            <a:ext cx="4143404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305800" cy="1714504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00B050"/>
                </a:solidFill>
              </a:rPr>
              <a:t> Сосна</a:t>
            </a:r>
            <a:endParaRPr lang="ru-RU" sz="5400" dirty="0">
              <a:solidFill>
                <a:srgbClr val="FFFF00"/>
              </a:solidFill>
            </a:endParaRPr>
          </a:p>
        </p:txBody>
      </p:sp>
      <p:pic>
        <p:nvPicPr>
          <p:cNvPr id="3" name="Рисунок 2" descr="http://vospitatel.com.ua/images/s/sosna%20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214554"/>
            <a:ext cx="3786214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www.trawka.ru/images/sosna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214554"/>
            <a:ext cx="3476629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305800" cy="1714504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00B050"/>
                </a:solidFill>
              </a:rPr>
              <a:t> Клён</a:t>
            </a:r>
            <a:endParaRPr lang="ru-RU" sz="5400" dirty="0">
              <a:solidFill>
                <a:srgbClr val="FFFF00"/>
              </a:solidFill>
            </a:endParaRPr>
          </a:p>
        </p:txBody>
      </p:sp>
      <p:pic>
        <p:nvPicPr>
          <p:cNvPr id="3" name="Рисунок 2" descr="https://upload.wikimedia.org/wikipedia/commons/thumb/2/26/Acer_saccharum.jpg/265px-Acer_saccharum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071678"/>
            <a:ext cx="371477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AutoShape 2" descr="data:image/jpeg;base64,/9j/4AAQSkZJRgABAQAAAQABAAD/2wCEAAkGBxQTEhUTExQUFhQXGRoYGBgYGBwaGBoZHRwYGBsbHxwaHCggHBolHBwYITEiJSkrLi4uFyAzODMsNygtLiwBCgoKDg0OGxAQGywkICQsMCwsLCwsLCwsLCwsLCwsLiwsLCwsLCwsLCwsLCwsLCwsLCwsLCwsLCwsLCwsLCwsLP/AABEIAPYAoAMBIgACEQEDEQH/xAAcAAACAwEBAQEAAAAAAAAAAAAFBgAEBwMCAQj/xAA9EAABAwIEBAQDBwIFBAMAAAABAgMRACEEBRIxBkFRYRMicYEykaEHI0JSscHRFPAkM2Jy8RZDU+EVgsL/xAAaAQACAwEBAAAAAAAAAAAAAAAAAwECBAUG/8QALhEAAgIBBAEDAgUEAwAAAAAAAQIAAxEEEiExQQUTUSJhcZGhsfAUMkKBFTPh/9oADAMBAAIRAxEAPwDbqlSpRCSpUqUQkqVKlEJKlSvCHQZgzFj60ZhPdSpUohJUqVKISVKk1zD6fzJtvcW9ajIhOlSgbnFLAJEmxInlI3qxgs9acUEpJ1EwJG9p/Sli+snAMnEKVKlSmyJKg3qVBvRCSuWKe0JKtKlR+FO57CutSgiEHYPOELJSQptYBJQsQqBz6EelVsPnillKgwvwVKCQub3MTpA+GedAvtTdKGGliJ1kexSf4FOOCbCW0JFgEpH0FJBYttJ6/WW8TtVbE49CEeITKZiU3uTHLvVgis/azE4bEupKipFxG41C6bdj+tU1F/tFRjg+YAZjrm2IUhlakCVJBIH7/vQHhvEnXKoGpN7896FMcYOiy0pUCfNM7HkOnOuDOLUgEp0kIVp8w3B2Hbn8q5mo1G+2uxPB5lwMAiOeDzQLeW2CkgAaSOvMetEEOAkgEGN4O1Ztg1HxypCjCSSSDYnb+flTxkGE0IKjuu/tyrVptW1j+3jPnMqVxCD76UDUogDrVTF5qhDanAQY5f3eq/EClQkCdJmbfvSXluIKsQrXIQBBIEgC8bb1N+qdX9tR/uAAjGM/LraklJbURI6Edj1pIx2K+9WhAjkqLT3NNWHyyCrSsqDd0jcFJsb9a4YDDNqW4sXJWlKSeYO/6Vkam2wg2QPWBAmMwa1oHlGjXZQJGoxtflXzh3CLZeDjhgNnUEkzMyBKulPOY4ZLy0txZKZABiFE2NukfWq54TEAeKokqSVlQ3A5DpQdJcv/AFfwwyPMZga+1zccCRJsBv6VywGPbeSFNqkfX5V2t4B2k8yks1KlSrQkNInFfGr2Gf8ACSyITfUpXxi1xGwp7pbzXg5rEOqddccUTsLQkcgLUu3dj6ZIx5mZ8ScTuY2PE0pSmSEp5Tzk0ZwH2oOFISW2iQInzAmOcTVTiHgBKHSElwA7FNgodPWjXDPAyANSUiJ+NfmKj2HSsH9R9RVMlviMNZxkniNWCxbuLwwcT9wvdBnUDvuOnKDSnnSip3/EN+EsiCpJso/m6bWtThkeSf06lFK/KqJSBaRP80ZKaa9DX1gMcH85UHBmPYvEthWkK8o5kAG/LvXLGLKGlOgzBA09SelN2a8FOOLUsrbXJJGpMH5i1c+HOGW/EdZeTqDYSQJMSqTIrC2lcOOMcw3Svw3iIW2G2/E1QVjfSDEGdrXN6fcbiQ2hS1bJE0nYLPEYUlAahM3myuxnnVvOM/DzWloeVSTrJ3SbQN/rTqtTXXUxzz+H8zAifH+JlCStKFN/CtIBCh1539KuN8NMhwPAkNhMhuIEETfn7UBweHbKUPKcBcBCtJFjHIgbk9ac05glbJdR5gBMc7XI9YpmlR2XNxyexA/aDC0006hbYAacBQrTtO6THLnVTKcJ/iXAbJam/WTI+QmhiMwSgra+JpZkXuAbiO4mrOU4kuOONFUKXpTq6pAMn1i1VrvV2x0fiXasrz4nfE5j4alYgyCohKOgRMbd6MZFnAf1A/EgwSPhPpVbiLK0OobbHlVMJO5AAM1UwuHWhJZw3m/O5MAdk73po91Lu/pizgwTxZnR8Ythw6bx0Jjb1q/wS/4hlJMJSAoRHt/fSgTmVvKd8Itz5gYAMAcjP71ouDwKGpCBE71lp07WX+6eMGSTjiWqlSagrsyklD88zL+naLukrggQDG9tzRA0FzLH4d3VhlLBWTpIFykkSDHyqlhIXg8yV5gDNeLG3WAtKfLMqvcH+5orxHmaWcMlLSrrgII3CeZ+VZ1isvcwzzjDg8q7gjYi4Ch6iu6HTpQJnQIB7d65Nl7Luz2eI4KDiPHCebtpYShxcK1KidzJppJrJdYJQlO4P1N6cMowbrqkrWTpEK7eg61bT65uKwuT/O5VkHcaqDYIf43Ef7G//wBUaFeQ2ASqBJ3PM11WGcRUzzjDJfCEtixsCb+3regvDmWOPLDaVDTF1KEwBuRf2rWnmEqgqSDpMi2xqnh8UzcoCBHxQAkj1G4rnvolDZzxnqWBJnnD5QhsBLalJHQkKHyV+1Bs7w6vCU4y6ALhZQk7c5GqBHXe9D+Is/QtUtkEgR1n5G1B8uexGhw6wQ4rSWwb7fFHcVRtWpYhV4HmSBFjK8coLIWo+WSPS1vaKZmXQHUrTyBiP5pJx0oeUkgiSfnc/pV/hnFq84VJifaDWbUaclfcWOrs/wATH/A4lT7unWQACVHmUm0DpVV/PwhZQSEoBhMKtG1/5oPwvnGlZMXmfUTaumfYJKl6gkJ1nY7AG52pLW4QVMSD+8gqT9SxgyHPdKypXmCrCLmeQov/ANXt6gClQSbFXIGs6cdTh20CFEkkggiekkb1bwSFPKRpSoptdI3TIkwOtXo1Fy4C/wBuZDgZhLMMQQFuKeleqypgC9onlT5kOJU4w2tYhRF+/el3izEMuJbQhAWpCp+H4ExeQaJcM5it0mVBSUpTyiDetumArvZd2cxZ5EYCayPjPE4f+oLjfi+adawfLqEDy9rVq+KYC0KQqYUCDFjeh+XcPsMghKNU7lYCj6bbVrvrazCjqCtiYxiMyJUNTilWhKlXNr2naqzGOWrTdVjsN9+29apxPwS3iAFNBKVzJPL6dKWuH/s6UcQ54yylCIEJFlyJsSLDvWc6fwRz8yWcmV8kbVEq1FaidCSmDe2wua0jhrCvttacQ4Fq5AD4R+WedcHssRhk+IwkJKbQZMjpJuParWWZyh2x8quh69qrQq02Yc/UfygxyOJ3zTDuKRLSyhYuOYPYjpQ3Ic/DoKHAEuAwY2P8UemsyzmWsQVJ5k+9yCKvrb3oKsv5SqrmabQHPsjS+kqbgOddgY5GhuDzhzSNKpTFpE0U4exBVrSb/i9+dKr11OpYVY7ltrLzM+zPCuAhtaAjSZBKQTy2PSqmFxylqB0QReRsRt6imvi5oqWtRJlNgOXKlHDOKO4KtBg6bSO5/auawUFgPBjqyMyjxTgiQl5F9NyBubUMyjV4sJnSpQHaFDV+1OCkhQlPMW6Gg+KdS2NITpMhQgexFNo1JNftgS1teG3GWG8MG3isGxHwjc0QWyV3ckn6J6e9CuGX/FdUmJWgeUdASefyo27iACUmd+exVzvWTU+4rj5EZUFxzKWLwqlJDcpCQSrbf339qb+A0ttJWFKAVaJgW6ClpfIgAwZIOxroXiu6vYdvlU0apq2DcGS1AJ2/rC/FSEKxIKDq1gBRSZ0kc7b03ZLl6GkDSkpJiQo3kfQUA4MwElbqhYeUevP9qbkiu5o1L5uIwTMlwCnaPE+1KlSuhExTzPMH8I5J87SiSLbcyk9DVtnipCohB7+YWovmeCS82pteyhy3B5RWZOMqQY+FQsR3rja227TtlDwfnnE01KHHXIjRjczLpI2FrdOlUHTp83Tf06+1DG8yuCRfaR09KLAgjqK4N72s26w8ywAHUvIz1xCdwoDmRPpsaXc8c1FKuZk+xvVhtqQWibJgj/adqH43CqRpklQNvTtTRc74DsTiQQAJ2yfFRKCbXI9eYo1lGNLehYvKdutqVDI9f3rznxcSlt1snQANuRHapVD7oKnBlSeI04x4wpWkqO8D60CTm+GXKENwTcKNp9e9CxxfqQUK8jvJQ2P8GgrQ1TeFb7/3et9VLhWFgwT5lN4Ugxwbb1EJAua5Z3lyVI0j/MSd+XpX3hdp7EtKKR5kWXBgkXIItzrvwjlyVofnfxCTqN7AWHSsy6dqsuZqtuV/p8QbwlhijErtGpF/SRTBnTaI0oMReOvWa4DFt4d3wTJWsFaVATYcieXr3qvmL5UoFHMgEcx270y5ixBPcVVWD30J4CauZVla31wmwG6uQH81YRw7iCYLcHmSRH60wcP5M8wqSpOg/Em5Pa/WqafRWPaPcU4mqy9Qn0nmG8DhUtIShGyRH8n1qwN6gqDevUgADAnL5PJkqVKhqYTniAopOggKixIkT3FZ9mGHdK1l2zm5EWPSOURWiTVHN2kKbJURIBIM3Brn+o6c3VfS2COY6qwoZmWIRHrXhl9SLpJ9OVMDmHSTJF6H4rL7SLnpXmqbARhpofDHIlcY5WoKNiLGBuOdfcdiQ5sbdD19qpqEGDI9a+Gn+2h5is4kUaniuxoQoBKt5SDv68q+g15Kk9b9N/0qQBnMqYuZ/kvhxrME7ECq+ECkwTBUOfUdxTkFNrA8ZIVpiLkGOlWTwiHZLIAtIBX5j6CujTqSy7W7i2WA+HeIf6R8OD4VWcRtKe3dJk1rT+VoUCtuxVe2xm/zrDs0wDiVaS2tOkWK0lChG++4mtg4Jz9p/CMDxE6wgIUCb6kiK3VKjIUfqS1RUAxd4gywNtf1RS4hZOhYJt2NuVF+HclafwyX5VLiZQdtB5f/AGkc6Dfahg8SZgnwFEAmbA8kkevPvRD7IMLowbgO/iq5zYAAfuaK6Kt/I5/nMk7gv2Mc8A4pSElQhRHmA67H++9dXnAlJUdgJqtiX/DUkn/LUYJ/KrkfQ13xSNSFJ6gitRY7TjsReIBZ4oBWAWyEylOqfzbe1MYrPU4Za1BvQoKOiJBEQfMT0gRWhCsPp19tqsbfBl7FA6kry4gKBSdjY16qpmmMDTSlkgQLd1ch866DEKCTKAEnAinjWnEOqb8VZSACAVEb8jFVEoUk7A+5n6zQ5T61KK1HUo7zb9K9IxqRPn0mPhVeTXkL3axiVJxOgU2jmEhiBzBT6i3zr0pAN4nvVTD41Sk2aWT8kn58q5IbWskpKWwLSmTPfpWbZzFfhOmMwIInXEfmMj5mhhYC4DYUoj4j+D1miLGBCjqWS4Btq2nmQBarwTFSbdox3KkQYxlHNap/0p29zufpVp4oZT5QkE2SI3NXKEOq8Z4AXQj+yf2qFJfk+JE94jBaWjzVOon9a8ZPiylWkmOl+f8A7oqpIMg7GlpxGklPQxT6mLgg9+JBjzisE1j2/Des4n4Fixvv6jqKQMBjTg8UWcQ0PDWpKV/6FG2oRsCKaMHqSkSom25sRXvirLDjcPrbSgvtySki60xt67EeldbSaoW/S39w/WSDgbT0f0hXPMucThnUtnxWykkBV1JiSCDzob9lOICmX0z8Ls+xSD+s1Y4CzQvYJTTih4rSSknqkg6Vft6g0q/Z6w6XMQtn40Bu34VyFWI6kc66WQGDLzxIxlCD4mrYhgLSUK2Iih+R4klBQoypslBPpt9Ks5Zjw8jULEWUk7pPMGqDyfDxqCPhdSZ6akx9Yq9vOHWLUdgy5h0S+4roEp/c/tV9NfAK+imooUReZ8KqzrPM1cxjn+HQtbSLBQSSJ5qsOwiaeszy8PI8NSlBJI1BJjUPyzyBrthsMhtIQhISkWAFhFLvpNq7c4EujBefMytWFVPnKu4Mpj2/mrWCbCVbARvMA/WtMcaCgQoAg9RNIr2SOvOK8Nsoa1GCoaZHYG9cTVenugGw5z9prS9WByJwW6XCUoPl/Er9h19aspSAIG0RRVHDq0pA1JtypdzLHKbUpATCkmDPWuZbpL6+GXEXuHiWMTiUtiT7DrXzBvFadREUFShTqxNz8hHryow874aLkCNgBMnkB1NIZMcdmTnics0xRSNKfiVYdhzPr0qvlQ85gQAmIqviG16k6vjVcjoBsmjjaAL9gPamnCrgeZTnM6UEzhuFz+YfUf8ANGqH50jyg9D+v/FRQcPJPUs5arUhN77ftTDh8udZUFiFAbgbxStk7ZCJkwb9hT7lmMQ42ClaVQBOlQMHvG1dP02it7Gz2DwZRycTLuJ8A9g8YXMOSkOTFpBSr40x25DvRf7KErLmLUSCmWxtHmg7X2im7ifB+IwogSpEqT1tuPcTSv8AZiuHsaibakLHoQb/AErsBSt2D14l9wNXHcasdhvCWcQ3b/yJ5KT1/wBwqlxTjUo/pXZt4oM8tJF6P4hoLSUnYiDWacSY8tIbacv4Tp0+kESewtU3n2wcDv8AeRUNx5jjl/EaHcR4KUm6SpJ6hMTbkKPDes5+zvDl944qIQgFAPJSjvp/0gfU1owp2nLMmX7i7AobCyVXzHFBptbh2SJqxWLfaFxqXn3cMhcYdowopF1qHxSr8oNo7Ux2wIUoHcKeJoeS8b4XEEp1eGofnIAPodqZEmb1+csK1q8NUgi8Cdydh6VoXA2cLZfSwqQ055YJkJXcgpPQ3BHpWZdT9QVpe1Eydk0t1wJBUTAAknsKyfHP+K6tYB86iQOcHb6RT1xgHlNBLcBBMLM3jkPSlhtlLKeqjtG5PQdq5nq2p2sKxIrE4MfcokpueU3PYCu+HaUtRW4LiyU/lnn617ZYMhSyCq/onoB/NWorglu8Rp5lRaJdB/Kkk+pNv0rxmGN0DSn4j9K+4l7QHFcyQB8h/JqvlOEUslQAUo7A9etMqTPPfgCVaXMte1IvOobjn2NfMzT90fY/WrysW22khbagubkQRN4AUP0qs/iPFaKYAgbCJHSa03aVqsOP9j4gPvOuT4JbjUIiUom/U8vWlTE4o4PEJeaEOJ/zETEpm4I6kTT3k2JLYIT4RSeRVCrW9K954cO+gpdAQ5BKSQNx0UNx2rp6WhVrDg4bv8YK55BHEO4HGIeaS4ghSFpnfkRWY8EY8N5hBsl1OieUpJ0/O9U+EM/OExCUOKWhi6VoVISJiFjt6V4xTQRmWGDThUgvnSQZAAMwCLRf6VvNm4qwkBdoYGbPWU/am8ErUgJ80atX+60RWrVmecYdOIzdtBggLTqG9mwFX96bqACAPvF1nGT9o9cN4IM4VlsJCdKEyB1gT9aJVBUp4GIuSvz9mmDLL77ShfxHJtuCSoH5EV+gTSdxtwb/AFX3zJ0vgRB+FyNgeh5TS7kLDAkg4mV4RttpOvT5RZYJkQeYHKi2T4ZKsSwWlGVONwN4hUk37A1TxeVYhp0sKZcLigPKhOoEcjItWk8EcJf04Dz934gCZDYP01Gsa0MXyZckiHeI3wlq/MgfvS9l2AW6okAT9Ejp60dx2E8d0A/A3v3J/wDX60WabCRAEAWpNuj/AKq8u/CjgfeG7auIsryVwKAgEHmOVGU5Y0lspIG11Hf17UQrytIIIMEVpp9PoqJIHfzKljFhOQF1pU2Kvhn9e1WcPka0FKUqGiDrOyp5R2oi/mqASlIUtQ3CRYep2FK2ecVKKShCmkk2ICtSo532FQKNPSJYBmh7DpaH3yylKAT4YJAH+7uTVPNselaAoNKSibuLGjsIB8xnrVTJnmGihTxJcUkRJ1JbB2HQE7zFHMMoPuKXZTSPKjmFK/ErvGw96Z9NqFMwIKnJgHB8LuOpCnHA2DcJbQmY7k86tucDsKjU4+SOfifsBFM4FfaYmmrUYxA2sfMzniPgF0o+4c8QiIDhAMdjEUnrKsK7hVPIUC08rUm2rYdLGt1NYVxy8VPuuBUw6SL2gGPfak21qhXb8xtRL5B+Jo+acf4ZpttaVBeowR8JA5mDS3wm6H84UtJlGlxy3OSAP1pHwuCcxCg6UEstkDVBKCvpPSnP7MhGYOSY+5I09CFJkR8qsGy6g9w9vCFh1NYFSoKla5mkrytQAkkADcmvVU83wvisrb2Kha8X5T2qrHAJEkYzzArnGeGCyEhxfLUlFj6ExIr0njLD/iDqb82zH0mk5zDFJhSSkjkREV8Irhn1O0f4zojS1kefzjsOL8GNnDf/AEK/cVab4lwqtnke8j9RWelsdBXleGSQJFuVH/LNnqSdJX8maP8A9QYb/wA7fzpa4p4uZKChpy34iAf1pUcwP5fkaoYhBgiPY0weoG0YEYugrPIMMOcWoLAYYMGfMubmgL2KQjSSRYgm996FY/EobHwnVytFeF4FSyhREqI1Lm0DlFXCDgsTiSAEBRBzDua54hapB+IkgDp/cU4cFZr4fhoKpbXbsFH9L0g4bK2yNMxPOb+lX8qSG1AH4VbXtINJZgh3Vk5HP4yLELKFI/CbT/Xtf+RFv9Q/muyXAYggz8qyHEYnTBSR9DRTI8zcAKkGCk+ZM+U+lNHqpxuZeJmfRMoBzH/OsUG2Vq5xA9TYVleW8O//ACGJKSSGGgNakx5lHYX57mmbM8WvEoTJ09xcCecTvR3hbBM4dkNNuBRJKlEwCpR7egirpqE1FuQwwBxFZ9usjye4VbwDYa8JKEhuI0gQI2rLHmncBj23VbJMKgWU0bSDuT19K1ygXF+TDEMmB94gEo79U+8fQVuuTI3L2JSlwDtPRhxtYUAQQQbgjYivVJv2d5trbOHV8bd0zzQf3SbH1pyplbh1BEW6lTgyV8UK+1TzTMEsNlxWoiQLCTerMQoyZWesdgUOp0rEj6j3pax3CihdpUjod6+YvjVJCgyk2MalC3e1Gcpz5t7y/CsCSDt7GsFg02obaTzNC+4gyIvYfh9wi7ZJ72+QNfXOHVn/ALZEdx/NOwpT4o4iUn7pidUwpQ/D2H81ku9O09S7mY/pLJba7cQDi/BQooVIULEA/TpVR9tCvw/M/wDqq6cODJVdUyT3ruOm9cVmVeUnRC7fJgfMck8QWKbEESPpNBcVhcUDGmL3Cf1mtMwmVhDSnnDH5R35etB8ColxWqChVh/PzreuotqUbgDFmwOSRAGX4Fceab8zarWBytapQozpUSmLSki/vR3H4YJuJ9N6rMuEEEVjOtdmMvkOvHiVU5C4dnRE/lBI+tGMPgA2jQgb/EVbn5UwcLPoc1oUkE2MH3Bq7jMiBu2YPQ7fOtJ0l99IdTn7TE97bsNF5CYH9xXqK74jBrbspJHfl864xXOapkOGGIvOZ3ZxziPhWQPpV1vP180pP0oXUinV6u9OEY/vAqDCmUDCoeU6lJQ4oQZPluZMdL0yJNJzGBWuwSfewprwTBQhKSZI516D02+6wEWLj79RVk+ZgpwNqLQBcjyg7TSO6cZiWCSpLiNXmSNIWCOUAD5b1oFUXGU6VwEtrcBTNgqbhJtuQdq2X0+55wJUHExh3HFsrQbL1X695oq2sriLlUfL3pRcZUpJJX94SdSt1Ezc3o5k7w0hJVKhsOcVyNRQqjK9xoc9TSmc2cTg1EhKVoCUJgydgJPfnSgTz3J/uaaOE0BwkkA6RBm8k9vY0bVkGHP/AGx6AkChtPfq6lbgY4/9ja7VqJEz1toq2BNMWU5CowSmBMybTHQHlTLg8pZbuhAHckn9a4cSZoMMwpZNzZI6k1an0kV/XYevEH1LOcLFDi3N9TqGW9k7j96GxVLL2leZa/iVtPSiOEYK1pQN1GPnXM1Te5bgTZWoVYRwbhUm/oD1odiG9KtInYU8P5Cnw0pRZSRv+Y96WMVhpkEaVixHf15iq6nSPQfrHB8zPVcNx+IOYeUg6kkgjmKcsl4kS5CHPKs8/wAJ/ilReXmN71TE87VbTa5qG46+I10rtE1aAapYrKm13iD2/ih/COOLjakqMlBHyM/xR+vUIa9RWGxkH5nNZSjYgNfD45L+Yq5l2VpbMzqV1I/SiFSoTR0o25VGZG4yVKlQVplZKQUZgtjEOf1KlOrRPg2gSo/QRaexp+qlj8sad/zEJVynZXsRcUm6tnxtPUkGJGecK4c+O8iPhT5EEnQ4oypVrRHL+aVcnwkuhowHJ0oJsCDWsYHh5htCm0pVpXEgqJ22EzMVTRweyLyvWCFIXN0EbQNj71ks09jkfHmXBE98KZQtgL8QJ1KIggyYA5n1o/VXAuOfC4nzCPMPhV3HMehq1W2pAihRKE5OZKz77QsTrfaY5JGo+/8AxWg0j8RZM6rFFaEKVrAAPIRuJ5Vn1xb2sKI7T438xf07CnDhfJCn71web8APLvVnJuHEICVODU5vE+UHsOdHxWLQ+m7G9yzv4jb9SCNqyUHzrKtZDiANQEHuOVGKldS+hbk2P1MgYiJreAdKgkNqvYkyAO9WX+H3OQSr++9NNSucPR6MYbJl/dbxF/h3J1sqUpUAEdr9NulMFSpXQ09C0psXqVZixyZKlSpTpWSoKlSiElSpUohJUqVKISRUqVKISVIr5UohPsVKlSiElSpUohJUqVKISVKlSiElSpUohJUqVKIT/9k="/>
          <p:cNvSpPr>
            <a:spLocks noChangeAspect="1" noChangeArrowheads="1"/>
          </p:cNvSpPr>
          <p:nvPr/>
        </p:nvSpPr>
        <p:spPr bwMode="auto">
          <a:xfrm>
            <a:off x="155575" y="-1401763"/>
            <a:ext cx="1905000" cy="29337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http://www.tdecologica.ru/files/porody/klen_svetlyy_tree_0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071678"/>
            <a:ext cx="352425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305800" cy="1714504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00B050"/>
                </a:solidFill>
              </a:rPr>
              <a:t> Дуб</a:t>
            </a:r>
            <a:endParaRPr lang="ru-RU" sz="5400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https://encrypted-tbn2.gstatic.com/images?q=tbn:ANd9GcTdRPi_lPO-d2h-ksUMg_7oXSwpdwwPZh-Flun7Sg_3fkqa7Qmii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214554"/>
            <a:ext cx="4219575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ya-magazin.ru/i/kak_dub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214554"/>
            <a:ext cx="392909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305800" cy="1714504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00B050"/>
                </a:solidFill>
              </a:rPr>
              <a:t> ЦВЕТЫ</a:t>
            </a:r>
            <a:endParaRPr lang="ru-RU" sz="5400" dirty="0">
              <a:solidFill>
                <a:srgbClr val="FFFF00"/>
              </a:solidFill>
            </a:endParaRPr>
          </a:p>
        </p:txBody>
      </p:sp>
      <p:pic>
        <p:nvPicPr>
          <p:cNvPr id="3" name="Рисунок 2" descr="https://encrypted-tbn3.gstatic.com/images?q=tbn:ANd9GcQvPyP0azcjKCUmWr7vX9cndeHXwkrshTEZqVzS6KP6DXM6TaE0AQ"/>
          <p:cNvPicPr/>
          <p:nvPr/>
        </p:nvPicPr>
        <p:blipFill>
          <a:blip r:embed="rId2"/>
          <a:srcRect l="16548" b="-13"/>
          <a:stretch>
            <a:fillRect/>
          </a:stretch>
        </p:blipFill>
        <p:spPr bwMode="auto">
          <a:xfrm>
            <a:off x="714348" y="2143116"/>
            <a:ext cx="771530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305800" cy="1714504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00B050"/>
                </a:solidFill>
              </a:rPr>
              <a:t> </a:t>
            </a:r>
            <a:r>
              <a:rPr lang="ru-RU" sz="5400" b="1" dirty="0" smtClean="0">
                <a:solidFill>
                  <a:schemeClr val="bg1"/>
                </a:solidFill>
              </a:rPr>
              <a:t>Ромашки</a:t>
            </a:r>
            <a:endParaRPr lang="ru-RU" sz="54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http://crosti.ru/patterns/00/04/7d/37f67810a9/%D0%9D%D0%B0%D1%82%D1%8E%D1%80%D0%BC%D0%BE%D1%80%D1%82,%20%D1%86%D0%B2%D0%B5%D1%82%D1%8B,%20%D1%80%D0%BE%D0%BC%D0%B0%D1%88%D0%BA%D0%B8-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214554"/>
            <a:ext cx="7286675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305800" cy="1714504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00B050"/>
                </a:solidFill>
              </a:rPr>
              <a:t> </a:t>
            </a:r>
            <a:r>
              <a:rPr lang="ru-RU" sz="5400" dirty="0" smtClean="0">
                <a:solidFill>
                  <a:srgbClr val="C00000"/>
                </a:solidFill>
              </a:rPr>
              <a:t>Розы</a:t>
            </a:r>
            <a:endParaRPr lang="ru-RU" sz="5400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http://preohor.com/files/pozdravlenie-s-8-marta/20130308-flowers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1" y="2324100"/>
            <a:ext cx="7072362" cy="4319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305800" cy="1714504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 Тюльпаны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&amp;Pcy;&amp;ocy;&amp;khcy;&amp;ocy;&amp;zhcy;&amp;iecy;&amp;iecy; &amp;icy;&amp;zcy;&amp;ocy;&amp;bcy;&amp;rcy;&amp;acy;&amp;zhcy;&amp;iecy;&amp;ncy;&amp;icy;&amp;iecy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143116"/>
            <a:ext cx="7572428" cy="442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305800" cy="1714504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</a:rPr>
              <a:t>Ландыш</a:t>
            </a:r>
            <a:endParaRPr lang="ru-RU" sz="54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http://dom-sad-og.ru/wp-content/uploads/2015/05/landyshi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143116"/>
            <a:ext cx="7715303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305800" cy="1714504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00B050"/>
                </a:solidFill>
              </a:rPr>
              <a:t> </a:t>
            </a:r>
            <a:r>
              <a:rPr lang="ru-RU" sz="5400" dirty="0" smtClean="0">
                <a:solidFill>
                  <a:srgbClr val="FFFF00"/>
                </a:solidFill>
              </a:rPr>
              <a:t> Одуванчик</a:t>
            </a:r>
            <a:endParaRPr lang="ru-RU" sz="5400" dirty="0">
              <a:solidFill>
                <a:srgbClr val="FFFF00"/>
              </a:solidFill>
            </a:endParaRPr>
          </a:p>
        </p:txBody>
      </p:sp>
      <p:sp>
        <p:nvSpPr>
          <p:cNvPr id="10242" name="AutoShape 2" descr="http://new.luksmed.ru/img/oduvanchik.gif"/>
          <p:cNvSpPr>
            <a:spLocks noChangeAspect="1" noChangeArrowheads="1"/>
          </p:cNvSpPr>
          <p:nvPr/>
        </p:nvSpPr>
        <p:spPr bwMode="auto">
          <a:xfrm>
            <a:off x="155575" y="-1524000"/>
            <a:ext cx="5314950" cy="3181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 descr="http://new.luksmed.ru/img/oduvanchik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3115"/>
            <a:ext cx="7786741" cy="4429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305800" cy="1714504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00B050"/>
                </a:solidFill>
              </a:rPr>
              <a:t> </a:t>
            </a:r>
            <a:r>
              <a:rPr lang="ru-RU" sz="5400" dirty="0" smtClean="0">
                <a:solidFill>
                  <a:srgbClr val="FFFF00"/>
                </a:solidFill>
              </a:rPr>
              <a:t> </a:t>
            </a:r>
            <a:r>
              <a:rPr lang="ru-RU" sz="5400" b="1" dirty="0" smtClean="0">
                <a:solidFill>
                  <a:srgbClr val="FF0000"/>
                </a:solidFill>
              </a:rPr>
              <a:t>Мак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&amp;Pcy;&amp;ocy;&amp;khcy;&amp;ocy;&amp;zhcy;&amp;iecy;&amp;iecy; &amp;icy;&amp;zcy;&amp;ocy;&amp;bcy;&amp;rcy;&amp;acy;&amp;zhcy;&amp;iecy;&amp;ncy;&amp;icy;&amp;iecy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143116"/>
            <a:ext cx="657229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305800" cy="1714504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00B050"/>
                </a:solidFill>
              </a:rPr>
              <a:t> </a:t>
            </a:r>
            <a:r>
              <a:rPr lang="ru-RU" sz="5400" dirty="0" smtClean="0">
                <a:solidFill>
                  <a:srgbClr val="FFFF00"/>
                </a:solidFill>
              </a:rPr>
              <a:t>Мимоза</a:t>
            </a:r>
            <a:endParaRPr lang="ru-RU" sz="5400" dirty="0">
              <a:solidFill>
                <a:srgbClr val="FFFF00"/>
              </a:solidFill>
            </a:endParaRPr>
          </a:p>
        </p:txBody>
      </p:sp>
      <p:pic>
        <p:nvPicPr>
          <p:cNvPr id="3" name="Рисунок 2" descr="http://s08.radikal.ru/i181/1002/18/2604f7fda4f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357429"/>
            <a:ext cx="7715303" cy="4214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3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00B050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964</TotalTime>
  <Words>30</Words>
  <Application>Microsoft Office PowerPoint</Application>
  <PresentationFormat>Экран (4:3)</PresentationFormat>
  <Paragraphs>16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Растительный мир</vt:lpstr>
      <vt:lpstr> ЦВЕТЫ</vt:lpstr>
      <vt:lpstr> Ромашки</vt:lpstr>
      <vt:lpstr> Розы</vt:lpstr>
      <vt:lpstr> Тюльпаны</vt:lpstr>
      <vt:lpstr>Ландыш</vt:lpstr>
      <vt:lpstr>  Одуванчик</vt:lpstr>
      <vt:lpstr>  Мак</vt:lpstr>
      <vt:lpstr> Мимоза</vt:lpstr>
      <vt:lpstr> Деревья</vt:lpstr>
      <vt:lpstr> Берёза</vt:lpstr>
      <vt:lpstr> Тополь</vt:lpstr>
      <vt:lpstr>  Ёлка</vt:lpstr>
      <vt:lpstr> Сосна</vt:lpstr>
      <vt:lpstr> Клён</vt:lpstr>
      <vt:lpstr> Дуб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Растительный мир</dc:title>
  <dc:creator>комп</dc:creator>
  <cp:lastModifiedBy>Оля</cp:lastModifiedBy>
  <cp:revision>64</cp:revision>
  <dcterms:created xsi:type="dcterms:W3CDTF">2015-08-13T10:16:15Z</dcterms:created>
  <dcterms:modified xsi:type="dcterms:W3CDTF">2016-02-24T09:44:05Z</dcterms:modified>
</cp:coreProperties>
</file>