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9"/>
  </p:notesMasterIdLst>
  <p:sldIdLst>
    <p:sldId id="256" r:id="rId2"/>
    <p:sldId id="258" r:id="rId3"/>
    <p:sldId id="260" r:id="rId4"/>
    <p:sldId id="261" r:id="rId5"/>
    <p:sldId id="262" r:id="rId6"/>
    <p:sldId id="263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oM" initials="F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306" autoAdjust="0"/>
  </p:normalViewPr>
  <p:slideViewPr>
    <p:cSldViewPr>
      <p:cViewPr varScale="1">
        <p:scale>
          <a:sx n="69" d="100"/>
          <a:sy n="69" d="100"/>
        </p:scale>
        <p:origin x="-52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6E5A6-4DF3-4D5D-8993-E3C0CB98D452}" type="datetimeFigureOut">
              <a:rPr lang="ru-RU" smtClean="0"/>
              <a:pPr/>
              <a:t>02.11.2008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32753-21FF-495F-B29B-D3E3046777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32753-21FF-495F-B29B-D3E3046777A1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280-749A-459A-92D0-7226D9CEDF37}" type="datetimeFigureOut">
              <a:rPr lang="ru-RU" smtClean="0"/>
              <a:pPr/>
              <a:t>02.11.2008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AFAAAE9-7104-4509-930D-051650716E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1" name="camera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280-749A-459A-92D0-7226D9CEDF37}" type="datetimeFigureOut">
              <a:rPr lang="ru-RU" smtClean="0"/>
              <a:pPr/>
              <a:t>02.11.2008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AAE9-7104-4509-930D-051650716E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1" name="camera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280-749A-459A-92D0-7226D9CEDF37}" type="datetimeFigureOut">
              <a:rPr lang="ru-RU" smtClean="0"/>
              <a:pPr/>
              <a:t>02.11.2008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AAE9-7104-4509-930D-051650716E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1" name="camera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280-749A-459A-92D0-7226D9CEDF37}" type="datetimeFigureOut">
              <a:rPr lang="ru-RU" smtClean="0"/>
              <a:pPr/>
              <a:t>02.11.2008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AFAAAE9-7104-4509-930D-051650716E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1" name="camera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280-749A-459A-92D0-7226D9CEDF37}" type="datetimeFigureOut">
              <a:rPr lang="ru-RU" smtClean="0"/>
              <a:pPr/>
              <a:t>02.11.2008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AAE9-7104-4509-930D-051650716E0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  <p:sndAc>
      <p:stSnd>
        <p:snd r:embed="rId1" name="camera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280-749A-459A-92D0-7226D9CEDF37}" type="datetimeFigureOut">
              <a:rPr lang="ru-RU" smtClean="0"/>
              <a:pPr/>
              <a:t>02.11.2008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AAE9-7104-4509-930D-051650716E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1" name="camera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280-749A-459A-92D0-7226D9CEDF37}" type="datetimeFigureOut">
              <a:rPr lang="ru-RU" smtClean="0"/>
              <a:pPr/>
              <a:t>02.11.2008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AFAAAE9-7104-4509-930D-051650716E0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>
    <p:dissolve/>
    <p:sndAc>
      <p:stSnd>
        <p:snd r:embed="rId1" name="camera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280-749A-459A-92D0-7226D9CEDF37}" type="datetimeFigureOut">
              <a:rPr lang="ru-RU" smtClean="0"/>
              <a:pPr/>
              <a:t>02.11.2008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AAE9-7104-4509-930D-051650716E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1" name="camera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280-749A-459A-92D0-7226D9CEDF37}" type="datetimeFigureOut">
              <a:rPr lang="ru-RU" smtClean="0"/>
              <a:pPr/>
              <a:t>02.11.2008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AAE9-7104-4509-930D-051650716E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1" name="camera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280-749A-459A-92D0-7226D9CEDF37}" type="datetimeFigureOut">
              <a:rPr lang="ru-RU" smtClean="0"/>
              <a:pPr/>
              <a:t>02.11.2008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AAE9-7104-4509-930D-051650716E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1" name="camera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280-749A-459A-92D0-7226D9CEDF37}" type="datetimeFigureOut">
              <a:rPr lang="ru-RU" smtClean="0"/>
              <a:pPr/>
              <a:t>02.11.2008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AAAE9-7104-4509-930D-051650716E0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  <p:sndAc>
      <p:stSnd>
        <p:snd r:embed="rId1" name="camera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5180280-749A-459A-92D0-7226D9CEDF37}" type="datetimeFigureOut">
              <a:rPr lang="ru-RU" smtClean="0"/>
              <a:pPr/>
              <a:t>02.11.2008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AFAAAE9-7104-4509-930D-051650716E0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>
    <p:dissolve/>
    <p:sndAc>
      <p:stSnd>
        <p:snd r:embed="rId13" name="camera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71678"/>
            <a:ext cx="8001024" cy="4572032"/>
          </a:xfrm>
        </p:spPr>
        <p:txBody>
          <a:bodyPr>
            <a:normAutofit lnSpcReduction="10000"/>
          </a:bodyPr>
          <a:lstStyle/>
          <a:p>
            <a:r>
              <a:rPr lang="en-US" sz="5400" dirty="0" smtClean="0">
                <a:latin typeface="Harlow Solid Italic" pitchFamily="82" charset="0"/>
              </a:rPr>
              <a:t>Hall, </a:t>
            </a:r>
          </a:p>
          <a:p>
            <a:r>
              <a:rPr lang="en-US" sz="5400" dirty="0" smtClean="0">
                <a:latin typeface="Harlow Solid Italic" pitchFamily="82" charset="0"/>
              </a:rPr>
              <a:t>      kitchen,</a:t>
            </a:r>
          </a:p>
          <a:p>
            <a:r>
              <a:rPr lang="en-US" sz="5400" dirty="0" smtClean="0">
                <a:latin typeface="Harlow Solid Italic" pitchFamily="82" charset="0"/>
              </a:rPr>
              <a:t>           living room,</a:t>
            </a:r>
          </a:p>
          <a:p>
            <a:r>
              <a:rPr lang="en-US" sz="5400" dirty="0" smtClean="0">
                <a:latin typeface="Harlow Solid Italic" pitchFamily="82" charset="0"/>
              </a:rPr>
              <a:t>                 bedroom,</a:t>
            </a:r>
          </a:p>
          <a:p>
            <a:r>
              <a:rPr lang="en-US" sz="5400" dirty="0" smtClean="0">
                <a:latin typeface="Harlow Solid Italic" pitchFamily="82" charset="0"/>
              </a:rPr>
              <a:t>                       bathroom</a:t>
            </a:r>
            <a:endParaRPr lang="ru-RU" sz="5400" dirty="0"/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4305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Describing your house</a:t>
            </a:r>
            <a:endParaRPr lang="ru-RU" sz="7200" dirty="0"/>
          </a:p>
        </p:txBody>
      </p:sp>
    </p:spTree>
  </p:cSld>
  <p:clrMapOvr>
    <a:masterClrMapping/>
  </p:clrMapOvr>
  <p:transition spd="slow"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6143644"/>
            <a:ext cx="6562740" cy="714356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Hall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2643174" cy="685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2000" b="1" i="1" dirty="0" smtClean="0"/>
          </a:p>
          <a:p>
            <a:pPr>
              <a:buNone/>
            </a:pPr>
            <a:endParaRPr lang="en-US" sz="2000" b="1" i="1" dirty="0" smtClean="0"/>
          </a:p>
          <a:p>
            <a:pPr>
              <a:buNone/>
            </a:pPr>
            <a:endParaRPr lang="en-US" sz="2000" b="1" i="1" dirty="0" smtClean="0"/>
          </a:p>
          <a:p>
            <a:pPr>
              <a:buNone/>
            </a:pPr>
            <a:endParaRPr lang="en-US" sz="2000" b="1" i="1" dirty="0" smtClean="0"/>
          </a:p>
          <a:p>
            <a:pPr>
              <a:buNone/>
            </a:pPr>
            <a:endParaRPr lang="en-US" sz="2000" b="1" i="1" dirty="0" smtClean="0"/>
          </a:p>
          <a:p>
            <a:pPr>
              <a:buNone/>
            </a:pPr>
            <a:endParaRPr lang="en-US" sz="2000" b="1" i="1" dirty="0" smtClean="0"/>
          </a:p>
          <a:p>
            <a:pPr>
              <a:buNone/>
            </a:pPr>
            <a:endParaRPr lang="en-US" sz="2000" b="1" i="1" dirty="0" smtClean="0"/>
          </a:p>
          <a:p>
            <a:pPr>
              <a:buNone/>
            </a:pPr>
            <a:endParaRPr lang="en-US" sz="2000" b="1" i="1" dirty="0" smtClean="0"/>
          </a:p>
          <a:p>
            <a:pPr>
              <a:buNone/>
            </a:pPr>
            <a:endParaRPr lang="en-US" sz="2000" b="1" i="1" dirty="0" smtClean="0"/>
          </a:p>
          <a:p>
            <a:pPr>
              <a:buNone/>
            </a:pPr>
            <a:endParaRPr lang="en-US" sz="2600" b="1" i="1" dirty="0" smtClean="0"/>
          </a:p>
          <a:p>
            <a:pPr>
              <a:buNone/>
            </a:pPr>
            <a:endParaRPr lang="en-US" sz="2600" b="1" i="1" dirty="0" smtClean="0"/>
          </a:p>
          <a:p>
            <a:pPr>
              <a:buNone/>
            </a:pPr>
            <a:r>
              <a:rPr lang="en-US" sz="2600" i="1" dirty="0" smtClean="0"/>
              <a:t>Lamp</a:t>
            </a:r>
          </a:p>
          <a:p>
            <a:pPr>
              <a:buNone/>
            </a:pPr>
            <a:r>
              <a:rPr lang="en-US" sz="2600" i="1" dirty="0" smtClean="0"/>
              <a:t>Bag</a:t>
            </a:r>
          </a:p>
          <a:p>
            <a:pPr>
              <a:buNone/>
            </a:pPr>
            <a:r>
              <a:rPr lang="en-US" sz="2600" i="1" dirty="0" smtClean="0"/>
              <a:t>Door</a:t>
            </a:r>
          </a:p>
          <a:p>
            <a:pPr>
              <a:buNone/>
            </a:pPr>
            <a:r>
              <a:rPr lang="en-US" sz="2600" i="1" dirty="0" smtClean="0"/>
              <a:t>Wall</a:t>
            </a:r>
          </a:p>
          <a:p>
            <a:pPr>
              <a:buNone/>
            </a:pPr>
            <a:r>
              <a:rPr lang="en-US" sz="2600" i="1" dirty="0" smtClean="0"/>
              <a:t>Floor</a:t>
            </a:r>
          </a:p>
          <a:p>
            <a:pPr>
              <a:buNone/>
            </a:pPr>
            <a:r>
              <a:rPr lang="en-US" sz="2600" i="1" dirty="0" smtClean="0"/>
              <a:t>Telephone </a:t>
            </a:r>
            <a:endParaRPr lang="ru-RU" sz="2600" i="1" dirty="0"/>
          </a:p>
        </p:txBody>
      </p:sp>
      <p:pic>
        <p:nvPicPr>
          <p:cNvPr id="4" name="Рисунок 3" descr="holl-tv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0"/>
            <a:ext cx="7643834" cy="6143644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6143644"/>
            <a:ext cx="7491434" cy="714356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kitchen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1857356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i="1" dirty="0" smtClean="0"/>
          </a:p>
          <a:p>
            <a:pPr>
              <a:buNone/>
            </a:pPr>
            <a:r>
              <a:rPr lang="en-US" sz="2400" i="1" dirty="0" smtClean="0"/>
              <a:t>Lamp</a:t>
            </a:r>
          </a:p>
          <a:p>
            <a:pPr>
              <a:buNone/>
            </a:pPr>
            <a:r>
              <a:rPr lang="en-US" sz="2400" i="1" dirty="0" smtClean="0"/>
              <a:t>Table</a:t>
            </a:r>
          </a:p>
          <a:p>
            <a:pPr>
              <a:buNone/>
            </a:pPr>
            <a:r>
              <a:rPr lang="en-US" sz="2400" i="1" dirty="0" smtClean="0"/>
              <a:t>Chair</a:t>
            </a:r>
          </a:p>
          <a:p>
            <a:pPr>
              <a:buNone/>
            </a:pPr>
            <a:r>
              <a:rPr lang="en-US" sz="2400" i="1" dirty="0" smtClean="0"/>
              <a:t>TV </a:t>
            </a:r>
          </a:p>
          <a:p>
            <a:pPr>
              <a:buNone/>
            </a:pPr>
            <a:r>
              <a:rPr lang="en-US" sz="2400" i="1" dirty="0" smtClean="0"/>
              <a:t>Wall</a:t>
            </a:r>
          </a:p>
          <a:p>
            <a:pPr>
              <a:buNone/>
            </a:pPr>
            <a:r>
              <a:rPr lang="en-US" sz="2400" i="1" dirty="0" smtClean="0"/>
              <a:t>Floor </a:t>
            </a:r>
          </a:p>
          <a:p>
            <a:pPr>
              <a:buNone/>
            </a:pPr>
            <a:r>
              <a:rPr lang="en-US" sz="2400" i="1" dirty="0" smtClean="0"/>
              <a:t>Window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3" descr="kyhn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0"/>
            <a:ext cx="7643834" cy="6143644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6143644"/>
            <a:ext cx="7491434" cy="714356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Constantia" pitchFamily="18" charset="0"/>
              </a:rPr>
              <a:t>Living room</a:t>
            </a:r>
            <a:endParaRPr lang="ru-RU" sz="4800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1500166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r>
              <a:rPr lang="en-US" sz="2600" i="1" dirty="0" smtClean="0"/>
              <a:t>Sofa</a:t>
            </a:r>
          </a:p>
          <a:p>
            <a:pPr>
              <a:buNone/>
            </a:pPr>
            <a:r>
              <a:rPr lang="en-US" sz="2600" i="1" dirty="0" smtClean="0"/>
              <a:t>Table</a:t>
            </a:r>
          </a:p>
          <a:p>
            <a:pPr>
              <a:buNone/>
            </a:pPr>
            <a:r>
              <a:rPr lang="en-US" sz="2600" i="1" dirty="0" smtClean="0"/>
              <a:t>Carpet</a:t>
            </a:r>
          </a:p>
          <a:p>
            <a:pPr>
              <a:buNone/>
            </a:pPr>
            <a:r>
              <a:rPr lang="en-US" sz="2600" i="1" dirty="0" smtClean="0"/>
              <a:t>Picture</a:t>
            </a:r>
          </a:p>
          <a:p>
            <a:pPr>
              <a:buNone/>
            </a:pPr>
            <a:r>
              <a:rPr lang="en-US" sz="2600" i="1" dirty="0" smtClean="0"/>
              <a:t>Window</a:t>
            </a:r>
          </a:p>
          <a:p>
            <a:pPr>
              <a:buNone/>
            </a:pPr>
            <a:r>
              <a:rPr lang="en-US" sz="2600" i="1" dirty="0" smtClean="0"/>
              <a:t>Wall </a:t>
            </a:r>
          </a:p>
          <a:p>
            <a:pPr>
              <a:buNone/>
            </a:pPr>
            <a:r>
              <a:rPr lang="en-US" sz="2600" i="1" dirty="0" smtClean="0"/>
              <a:t>Floor</a:t>
            </a:r>
          </a:p>
          <a:p>
            <a:pPr>
              <a:buNone/>
            </a:pPr>
            <a:r>
              <a:rPr lang="en-US" sz="2600" i="1" dirty="0" smtClean="0"/>
              <a:t>Armchair</a:t>
            </a:r>
          </a:p>
          <a:p>
            <a:pPr>
              <a:buNone/>
            </a:pPr>
            <a:r>
              <a:rPr lang="en-US" sz="2600" i="1" dirty="0" smtClean="0"/>
              <a:t>Fireplace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3" descr="Interior_Interior_of_a_room_at_a_fireplace_009417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0"/>
            <a:ext cx="7643833" cy="6143644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3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6143644"/>
            <a:ext cx="7491434" cy="714356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bedroom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1500166" cy="6858000"/>
          </a:xfrm>
        </p:spPr>
        <p:txBody>
          <a:bodyPr/>
          <a:lstStyle/>
          <a:p>
            <a:pPr>
              <a:buNone/>
            </a:pPr>
            <a:endParaRPr lang="en-US" sz="2400" b="1" i="1" dirty="0" smtClean="0"/>
          </a:p>
          <a:p>
            <a:pPr>
              <a:buNone/>
            </a:pPr>
            <a:endParaRPr lang="en-US" sz="2400" b="1" i="1" dirty="0" smtClean="0"/>
          </a:p>
          <a:p>
            <a:pPr>
              <a:buNone/>
            </a:pPr>
            <a:endParaRPr lang="en-US" sz="2400" b="1" i="1" dirty="0" smtClean="0"/>
          </a:p>
          <a:p>
            <a:pPr>
              <a:buNone/>
            </a:pPr>
            <a:endParaRPr lang="en-US" sz="2400" b="1" i="1" dirty="0" smtClean="0"/>
          </a:p>
          <a:p>
            <a:pPr>
              <a:buNone/>
            </a:pPr>
            <a:endParaRPr lang="en-US" sz="2400" b="1" i="1" dirty="0" smtClean="0"/>
          </a:p>
          <a:p>
            <a:pPr>
              <a:buNone/>
            </a:pPr>
            <a:endParaRPr lang="en-US" sz="2400" b="1" i="1" dirty="0" smtClean="0"/>
          </a:p>
          <a:p>
            <a:pPr>
              <a:buNone/>
            </a:pPr>
            <a:endParaRPr lang="en-US" sz="2400" b="1" i="1" dirty="0" smtClean="0"/>
          </a:p>
          <a:p>
            <a:pPr>
              <a:buNone/>
            </a:pPr>
            <a:r>
              <a:rPr lang="en-US" sz="2400" i="1" dirty="0" smtClean="0"/>
              <a:t>Bed</a:t>
            </a:r>
          </a:p>
          <a:p>
            <a:pPr>
              <a:buNone/>
            </a:pPr>
            <a:r>
              <a:rPr lang="en-US" sz="2400" i="1" dirty="0" smtClean="0"/>
              <a:t>Shelf</a:t>
            </a:r>
          </a:p>
          <a:p>
            <a:pPr>
              <a:buNone/>
            </a:pPr>
            <a:r>
              <a:rPr lang="en-US" sz="2400" i="1" dirty="0" smtClean="0"/>
              <a:t>Picture</a:t>
            </a:r>
          </a:p>
          <a:p>
            <a:pPr>
              <a:buNone/>
            </a:pPr>
            <a:r>
              <a:rPr lang="en-US" sz="2400" i="1" dirty="0" smtClean="0"/>
              <a:t>Carpet</a:t>
            </a:r>
          </a:p>
          <a:p>
            <a:pPr>
              <a:buNone/>
            </a:pPr>
            <a:r>
              <a:rPr lang="en-US" sz="2400" i="1" dirty="0" smtClean="0"/>
              <a:t>Flower</a:t>
            </a:r>
          </a:p>
          <a:p>
            <a:pPr>
              <a:buNone/>
            </a:pPr>
            <a:r>
              <a:rPr lang="en-US" sz="2400" i="1" dirty="0" smtClean="0"/>
              <a:t>Book</a:t>
            </a:r>
          </a:p>
          <a:p>
            <a:pPr>
              <a:buNone/>
            </a:pPr>
            <a:r>
              <a:rPr lang="en-US" sz="2400" i="1" dirty="0" smtClean="0"/>
              <a:t>Wall</a:t>
            </a:r>
          </a:p>
          <a:p>
            <a:pPr>
              <a:buNone/>
            </a:pPr>
            <a:r>
              <a:rPr lang="en-US" sz="2400" i="1" dirty="0" smtClean="0"/>
              <a:t>floor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3" descr="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0"/>
            <a:ext cx="7643834" cy="6143644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6143644"/>
            <a:ext cx="7491434" cy="714356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bathroom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1500166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b="1" i="1" dirty="0" smtClean="0"/>
          </a:p>
          <a:p>
            <a:pPr>
              <a:buNone/>
            </a:pPr>
            <a:endParaRPr lang="en-US" sz="2400" b="1" i="1" dirty="0" smtClean="0"/>
          </a:p>
          <a:p>
            <a:pPr>
              <a:buNone/>
            </a:pPr>
            <a:endParaRPr lang="en-US" sz="2400" b="1" i="1" dirty="0" smtClean="0"/>
          </a:p>
          <a:p>
            <a:pPr>
              <a:buNone/>
            </a:pPr>
            <a:endParaRPr lang="en-US" sz="2400" b="1" i="1" dirty="0" smtClean="0"/>
          </a:p>
          <a:p>
            <a:pPr>
              <a:buNone/>
            </a:pPr>
            <a:endParaRPr lang="en-US" sz="2400" b="1" i="1" dirty="0" smtClean="0"/>
          </a:p>
          <a:p>
            <a:pPr>
              <a:buNone/>
            </a:pPr>
            <a:endParaRPr lang="en-US" sz="2400" b="1" i="1" dirty="0" smtClean="0"/>
          </a:p>
          <a:p>
            <a:pPr>
              <a:buNone/>
            </a:pPr>
            <a:endParaRPr lang="en-US" sz="2400" b="1" i="1" dirty="0" smtClean="0"/>
          </a:p>
          <a:p>
            <a:pPr>
              <a:buNone/>
            </a:pPr>
            <a:endParaRPr lang="en-US" sz="2400" b="1" i="1" dirty="0" smtClean="0"/>
          </a:p>
          <a:p>
            <a:pPr>
              <a:buNone/>
            </a:pPr>
            <a:endParaRPr lang="en-US" sz="2400" b="1" i="1" dirty="0" smtClean="0"/>
          </a:p>
          <a:p>
            <a:pPr>
              <a:buNone/>
            </a:pPr>
            <a:r>
              <a:rPr lang="en-US" sz="2400" i="1" dirty="0" smtClean="0"/>
              <a:t>Wall</a:t>
            </a:r>
          </a:p>
          <a:p>
            <a:pPr>
              <a:buNone/>
            </a:pPr>
            <a:r>
              <a:rPr lang="en-US" sz="2400" i="1" dirty="0" smtClean="0"/>
              <a:t>Floor</a:t>
            </a:r>
          </a:p>
          <a:p>
            <a:pPr>
              <a:buNone/>
            </a:pPr>
            <a:r>
              <a:rPr lang="en-US" sz="2400" i="1" dirty="0" smtClean="0"/>
              <a:t>Bath</a:t>
            </a:r>
          </a:p>
          <a:p>
            <a:pPr>
              <a:buNone/>
            </a:pPr>
            <a:r>
              <a:rPr lang="en-US" sz="2400" i="1" dirty="0" smtClean="0"/>
              <a:t>Picture</a:t>
            </a:r>
          </a:p>
          <a:p>
            <a:pPr>
              <a:buNone/>
            </a:pPr>
            <a:r>
              <a:rPr lang="en-US" sz="2400" i="1" dirty="0" smtClean="0"/>
              <a:t>Toilet</a:t>
            </a:r>
          </a:p>
          <a:p>
            <a:pPr>
              <a:buNone/>
            </a:pPr>
            <a:r>
              <a:rPr lang="en-US" sz="2400" i="1" dirty="0" smtClean="0"/>
              <a:t>lamp</a:t>
            </a:r>
            <a:endParaRPr lang="ru-RU" sz="2400" i="1" dirty="0"/>
          </a:p>
        </p:txBody>
      </p:sp>
      <p:pic>
        <p:nvPicPr>
          <p:cNvPr id="5" name="Содержимое 3" descr="vannaja-v2.jpg"/>
          <p:cNvPicPr>
            <a:picLocks noChangeAspect="1"/>
          </p:cNvPicPr>
          <p:nvPr/>
        </p:nvPicPr>
        <p:blipFill>
          <a:blip r:embed="rId3">
            <a:lum bright="-20000" contrast="30000"/>
          </a:blip>
          <a:stretch>
            <a:fillRect/>
          </a:stretch>
        </p:blipFill>
        <p:spPr>
          <a:xfrm>
            <a:off x="1500166" y="0"/>
            <a:ext cx="7643834" cy="6143644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Мои документы\Мои рисунки\116851404710021-1-48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8358246" cy="59293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1285860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Составитель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82883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Корепанова  Тамара Геннадьевна </a:t>
            </a:r>
          </a:p>
          <a:p>
            <a:pPr algn="ctr"/>
            <a:r>
              <a:rPr lang="ru-RU" sz="3600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</a:t>
            </a:r>
          </a:p>
          <a:p>
            <a:pPr algn="ctr"/>
            <a:r>
              <a:rPr lang="ru-RU" sz="3600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английского языка </a:t>
            </a:r>
          </a:p>
          <a:p>
            <a:pPr algn="ctr"/>
            <a:r>
              <a:rPr lang="ru-RU" sz="3600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МОУ СОШ  №9 </a:t>
            </a:r>
          </a:p>
        </p:txBody>
      </p:sp>
    </p:spTree>
  </p:cSld>
  <p:clrMapOvr>
    <a:masterClrMapping/>
  </p:clrMapOvr>
  <p:transition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269</TotalTime>
  <Words>71</Words>
  <Application>Microsoft Office PowerPoint</Application>
  <PresentationFormat>Экран (4:3)</PresentationFormat>
  <Paragraphs>98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Describing your house</vt:lpstr>
      <vt:lpstr>Hall</vt:lpstr>
      <vt:lpstr>kitchen</vt:lpstr>
      <vt:lpstr>Living room</vt:lpstr>
      <vt:lpstr>bedroom</vt:lpstr>
      <vt:lpstr>bathroom</vt:lpstr>
      <vt:lpstr>Слайд 7</vt:lpstr>
    </vt:vector>
  </TitlesOfParts>
  <Company>Wg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</dc:creator>
  <cp:lastModifiedBy>FoM</cp:lastModifiedBy>
  <cp:revision>31</cp:revision>
  <dcterms:created xsi:type="dcterms:W3CDTF">2008-12-03T22:53:55Z</dcterms:created>
  <dcterms:modified xsi:type="dcterms:W3CDTF">2008-11-02T14:58:17Z</dcterms:modified>
</cp:coreProperties>
</file>