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sldIdLst>
    <p:sldId id="256" r:id="rId2"/>
    <p:sldId id="259" r:id="rId3"/>
    <p:sldId id="260" r:id="rId4"/>
    <p:sldId id="263" r:id="rId5"/>
    <p:sldId id="262" r:id="rId6"/>
    <p:sldId id="261" r:id="rId7"/>
    <p:sldId id="264" r:id="rId8"/>
    <p:sldId id="258" r:id="rId9"/>
    <p:sldId id="265" r:id="rId10"/>
    <p:sldId id="266" r:id="rId11"/>
    <p:sldId id="267" r:id="rId12"/>
    <p:sldId id="270" r:id="rId13"/>
    <p:sldId id="269" r:id="rId14"/>
    <p:sldId id="268" r:id="rId15"/>
    <p:sldId id="271" r:id="rId16"/>
    <p:sldId id="275" r:id="rId17"/>
    <p:sldId id="274" r:id="rId18"/>
    <p:sldId id="272" r:id="rId19"/>
    <p:sldId id="273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3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1" autoAdjust="0"/>
    <p:restoredTop sz="9466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48D324-743A-4EE9-A732-C0E1F86F3D5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83C90-D564-4030-A26C-79C6BBEB3615}" type="slidenum">
              <a:rPr lang="ru-RU"/>
              <a:pPr/>
              <a:t>24</a:t>
            </a:fld>
            <a:endParaRPr lang="ru-RU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157288" y="933450"/>
            <a:ext cx="4354512" cy="33655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24388"/>
            <a:ext cx="4608513" cy="3730625"/>
          </a:xfrm>
          <a:ln/>
        </p:spPr>
        <p:txBody>
          <a:bodyPr wrap="none" anchor="ctr"/>
          <a:lstStyle/>
          <a:p>
            <a:pPr defTabSz="449263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E80D7D-3F67-4DF6-932A-63BD536666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A8D28-EAB8-45DC-9C15-213690B451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37D3A-7485-439E-8043-4ADFF5202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38089-66F2-4D2E-B9C9-F1803241C7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9FF8B-845F-42FB-9652-FF68062CC2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67DBD-84BB-4CEA-A6AC-DBAE91A73E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30243-A780-491B-8E6E-05DEEB3A77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B686F-D343-43B4-80C0-87093C1022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E07DC-2CD6-415E-95C5-93FF606E35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892BB-4BC0-40B1-B9D9-EE7C3E6A4B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FE6E5-F0A0-4415-B1F2-A40AE4E45F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92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663DA399-C1C1-47D8-8147-E9D070BEB83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ortuser.ru/uploads/gallery/main/18/prikol-6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wiw.pl/Obrazki/astronomia/pict/000030-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rpmedia.ask.com/ts?u=/wikipedia/commons/thumb/d/d4/Justus_Sustermans_-_Portrait_of_Galileo_Galilei%2C_1636.jpg/175px-Justus_Sustermans_-_Portrait_of_Galileo_Galilei%2C_1636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quarkscrew.files.wordpress.com/2010/10/sputnik.jpg?w=497&amp;h=40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brumes.files.wordpress.com/2009/11/laika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cdn.endata.cx/data/games/16721/4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liberty.ru/var/ezwebin_site/storage/images/themes/pora-sdelat-12-aprelya-nastoyaschim-nacional-nym-prazdnikom/174040-1-rus-RU/Pora-sdelat-12-aprelya-nastoyaschim-nacional-nym-prazdnikom_articleimag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img0.liveinternet.ru/images/attach/b/1/13348/13348317_foto5140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-fotki.yandex.ru/get/23/v-bojko-77.7/0_f1e9_65f54d04_X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inosmi.ru/images/15923/46/159234653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g.beta.rian.ru/images/10225/67/102256754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11.nnm.ru/f/8/e/7/0/f8e70b179c5e7446bddbd2bb2d94affd_full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www.aif.ru/application/public/photo/949/7f826d7b7241f6b86285ec0956bdca70_bi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ic2.aif.ru/public/news/617/7a3b3e7a641bdbf89859f8d5b397efb9_big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svao.mos.ru/images/Popovich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012.radikal.ru/i321/1011/6f/06e3906750b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astronomija.com.mk/images/uploaded/zvezdi-zvezdeni%20jata/2007/Severnica%20troen%20sistem.jpg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ir1.ru/solnze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echnopark.by/images/su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reenmama.ua/dn_images/01/06/59/58/1196160789albanatasha_17853_l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Космос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Картинка 5 из 7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3970338" cy="1139825"/>
          </a:xfrm>
        </p:spPr>
        <p:txBody>
          <a:bodyPr/>
          <a:lstStyle/>
          <a:p>
            <a:r>
              <a:rPr lang="ru-RU" sz="3600"/>
              <a:t>Галилео Галилей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867400" y="6223000"/>
            <a:ext cx="28813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прообраз телескопа </a:t>
            </a:r>
          </a:p>
        </p:txBody>
      </p:sp>
      <p:pic>
        <p:nvPicPr>
          <p:cNvPr id="19462" name="Picture 6" descr="Картинка 19 из 7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3038" y="1196975"/>
            <a:ext cx="3890962" cy="4895850"/>
          </a:xfrm>
          <a:prstGeom prst="rect">
            <a:avLst/>
          </a:prstGeom>
          <a:noFill/>
        </p:spPr>
      </p:pic>
      <p:pic>
        <p:nvPicPr>
          <p:cNvPr id="19464" name="Picture 8" descr="Картинка 7 из 42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836613"/>
            <a:ext cx="4932363" cy="626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3683000" cy="1139825"/>
          </a:xfrm>
        </p:spPr>
        <p:txBody>
          <a:bodyPr/>
          <a:lstStyle/>
          <a:p>
            <a:r>
              <a:rPr lang="ru-RU"/>
              <a:t>«Спутник 1»</a:t>
            </a:r>
          </a:p>
        </p:txBody>
      </p:sp>
      <p:pic>
        <p:nvPicPr>
          <p:cNvPr id="22533" name="Picture 5" descr="Картинка 3 из 54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1700213"/>
            <a:ext cx="5688013" cy="466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«Спутник-2» с собакой Лайкой на борту </a:t>
            </a:r>
          </a:p>
        </p:txBody>
      </p:sp>
      <p:pic>
        <p:nvPicPr>
          <p:cNvPr id="21509" name="Picture 5" descr="Картинка 12 из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1700213"/>
            <a:ext cx="6264275" cy="4913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Картинка 11 из 70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63"/>
            <a:ext cx="9612313" cy="685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1125538"/>
            <a:ext cx="8229600" cy="1139825"/>
          </a:xfrm>
        </p:spPr>
        <p:txBody>
          <a:bodyPr/>
          <a:lstStyle/>
          <a:p>
            <a:r>
              <a:rPr lang="ru-RU" sz="4000"/>
              <a:t>Юрий Алексеевич </a:t>
            </a:r>
            <a:br>
              <a:rPr lang="ru-RU" sz="4000"/>
            </a:br>
            <a:r>
              <a:rPr lang="ru-RU" sz="4000"/>
              <a:t>Гагарин</a:t>
            </a:r>
          </a:p>
        </p:txBody>
      </p:sp>
      <p:pic>
        <p:nvPicPr>
          <p:cNvPr id="23557" name="Picture 5" descr="Картинка 1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492375"/>
            <a:ext cx="5003800" cy="3752850"/>
          </a:xfrm>
          <a:prstGeom prst="rect">
            <a:avLst/>
          </a:prstGeom>
          <a:noFill/>
        </p:spPr>
      </p:pic>
      <p:pic>
        <p:nvPicPr>
          <p:cNvPr id="23559" name="Picture 7" descr="Картинка 6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692150"/>
            <a:ext cx="4654550" cy="616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5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75" y="260350"/>
            <a:ext cx="8229600" cy="1139825"/>
          </a:xfrm>
        </p:spPr>
        <p:txBody>
          <a:bodyPr/>
          <a:lstStyle/>
          <a:p>
            <a:r>
              <a:rPr lang="ru-RU"/>
              <a:t>«Восток-1», первый полет</a:t>
            </a:r>
          </a:p>
        </p:txBody>
      </p:sp>
      <p:pic>
        <p:nvPicPr>
          <p:cNvPr id="27653" name="Picture 5" descr="Картинка 4 из 2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1196975"/>
            <a:ext cx="3467100" cy="5661025"/>
          </a:xfrm>
          <a:prstGeom prst="rect">
            <a:avLst/>
          </a:prstGeom>
          <a:noFill/>
        </p:spPr>
      </p:pic>
      <p:pic>
        <p:nvPicPr>
          <p:cNvPr id="27657" name="Picture 9" descr="Картинка 5 из 20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916113"/>
            <a:ext cx="5508625" cy="4049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37663aa806d83ebe1fafad38f63_prev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666750"/>
            <a:ext cx="4197350" cy="6191250"/>
          </a:xfrm>
          <a:prstGeom prst="rect">
            <a:avLst/>
          </a:prstGeom>
          <a:noFill/>
        </p:spPr>
      </p:pic>
      <p:pic>
        <p:nvPicPr>
          <p:cNvPr id="26631" name="Picture 7" descr="Картинка 17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33375"/>
            <a:ext cx="4284663" cy="611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IMG_32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975" y="0"/>
            <a:ext cx="9505950" cy="712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ru-RU"/>
              <a:t>автограф Гагарина</a:t>
            </a:r>
          </a:p>
        </p:txBody>
      </p:sp>
      <p:pic>
        <p:nvPicPr>
          <p:cNvPr id="25605" name="Picture 5" descr="img0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196975"/>
            <a:ext cx="82804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Картинка 6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3850" y="0"/>
            <a:ext cx="10799763" cy="6888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825" y="1341438"/>
            <a:ext cx="4392613" cy="2520950"/>
          </a:xfrm>
        </p:spPr>
        <p:txBody>
          <a:bodyPr/>
          <a:lstStyle/>
          <a:p>
            <a:r>
              <a:rPr lang="ru-RU" sz="3600"/>
              <a:t>Памятник, посвящённый Ю.А.Гагарину в парке культуры и отдыха города Южно-Сахалинск</a:t>
            </a:r>
          </a:p>
        </p:txBody>
      </p:sp>
      <p:pic>
        <p:nvPicPr>
          <p:cNvPr id="28676" name="Picture 4" descr="IMG_32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273675" cy="702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IMG_32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52975" cy="6337300"/>
          </a:xfrm>
          <a:prstGeom prst="rect">
            <a:avLst/>
          </a:prstGeom>
          <a:noFill/>
        </p:spPr>
      </p:pic>
      <p:pic>
        <p:nvPicPr>
          <p:cNvPr id="29703" name="Picture 7" descr="IMG_32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2565400"/>
            <a:ext cx="5724525" cy="4292600"/>
          </a:xfrm>
          <a:prstGeom prst="rect">
            <a:avLst/>
          </a:prstGeom>
          <a:noFill/>
        </p:spPr>
      </p:pic>
      <p:sp>
        <p:nvSpPr>
          <p:cNvPr id="29704" name="Rectangle 8"/>
          <p:cNvSpPr>
            <a:spLocks noGrp="1" noChangeArrowheads="1"/>
          </p:cNvSpPr>
          <p:nvPr>
            <p:ph type="title"/>
          </p:nvPr>
        </p:nvSpPr>
        <p:spPr>
          <a:xfrm>
            <a:off x="4356100" y="0"/>
            <a:ext cx="5256213" cy="2520950"/>
          </a:xfrm>
          <a:noFill/>
          <a:ln/>
        </p:spPr>
        <p:txBody>
          <a:bodyPr/>
          <a:lstStyle/>
          <a:p>
            <a:r>
              <a:rPr lang="ru-RU" sz="3200"/>
              <a:t>Улица </a:t>
            </a:r>
            <a:br>
              <a:rPr lang="ru-RU" sz="3200"/>
            </a:br>
            <a:r>
              <a:rPr lang="en-US" sz="3200"/>
              <a:t>“</a:t>
            </a:r>
            <a:r>
              <a:rPr lang="ru-RU" sz="3200"/>
              <a:t>Космонавта Поповича</a:t>
            </a:r>
            <a:r>
              <a:rPr lang="en-US" sz="3200"/>
              <a:t>”</a:t>
            </a:r>
            <a:r>
              <a:rPr lang="ru-RU" sz="3200"/>
              <a:t> </a:t>
            </a:r>
            <a:br>
              <a:rPr lang="ru-RU" sz="3200"/>
            </a:br>
            <a:r>
              <a:rPr lang="ru-RU" sz="3200"/>
              <a:t>в городе </a:t>
            </a:r>
            <a:br>
              <a:rPr lang="ru-RU" sz="3200"/>
            </a:br>
            <a:r>
              <a:rPr lang="ru-RU" sz="3200"/>
              <a:t>Южно-Сахалинск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39825"/>
          </a:xfrm>
        </p:spPr>
        <p:txBody>
          <a:bodyPr/>
          <a:lstStyle/>
          <a:p>
            <a:r>
              <a:rPr lang="ru-RU"/>
              <a:t>Попович Павел Романович </a:t>
            </a:r>
          </a:p>
        </p:txBody>
      </p:sp>
      <p:pic>
        <p:nvPicPr>
          <p:cNvPr id="30725" name="Picture 5" descr="Картинка 9 из 231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3644900"/>
            <a:ext cx="4284663" cy="3213100"/>
          </a:xfrm>
          <a:prstGeom prst="rect">
            <a:avLst/>
          </a:prstGeom>
          <a:noFill/>
        </p:spPr>
      </p:pic>
      <p:pic>
        <p:nvPicPr>
          <p:cNvPr id="30727" name="Picture 7" descr="Картинка 4 из 2312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1412875"/>
            <a:ext cx="3811587" cy="5184775"/>
          </a:xfrm>
          <a:prstGeom prst="rect">
            <a:avLst/>
          </a:prstGeom>
          <a:noFill/>
        </p:spPr>
      </p:pic>
      <p:pic>
        <p:nvPicPr>
          <p:cNvPr id="30729" name="Picture 9" descr="Картинка 2 из 2312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95738" y="836613"/>
            <a:ext cx="3600450" cy="270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Фото02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79850" y="0"/>
            <a:ext cx="526415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3779838" cy="3295650"/>
          </a:xfrm>
          <a:noFill/>
          <a:ln/>
        </p:spPr>
        <p:txBody>
          <a:bodyPr/>
          <a:lstStyle/>
          <a:p>
            <a:r>
              <a:rPr lang="ru-RU"/>
              <a:t>мозаика, посвящённая П.Р.Поповичу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2488" y="161925"/>
            <a:ext cx="6362700" cy="1144588"/>
          </a:xfrm>
          <a:ln/>
        </p:spPr>
        <p:txBody>
          <a:bodyPr lIns="0" tIns="0" rIns="0" bIns="0" anchorCtr="0"/>
          <a:lstStyle/>
          <a:p>
            <a:pPr defTabSz="449263">
              <a:lnSpc>
                <a:spcPct val="117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E6E6FF"/>
                </a:solidFill>
                <a:latin typeface="Comic Sans MS" pitchFamily="64" charset="0"/>
              </a:rPr>
              <a:t>2011 год — год космонавтики.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0425" y="2027238"/>
            <a:ext cx="6350000" cy="4324350"/>
          </a:xfrm>
          <a:ln/>
        </p:spPr>
        <p:txBody>
          <a:bodyPr lIns="0" tIns="0" rIns="0" bIns="0" anchor="ctr"/>
          <a:lstStyle/>
          <a:p>
            <a:pPr defTabSz="449263"/>
            <a:endParaRPr lang="ru-RU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0713" y="1557338"/>
            <a:ext cx="3624262" cy="5137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92700" y="1628775"/>
            <a:ext cx="3724275" cy="506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56100" y="-171450"/>
            <a:ext cx="4475163" cy="1139825"/>
          </a:xfrm>
        </p:spPr>
        <p:txBody>
          <a:bodyPr/>
          <a:lstStyle/>
          <a:p>
            <a:r>
              <a:rPr lang="ru-RU" sz="2800"/>
              <a:t>созвездие</a:t>
            </a:r>
            <a:br>
              <a:rPr lang="ru-RU" sz="2800"/>
            </a:br>
            <a:r>
              <a:rPr lang="ru-RU" sz="2800"/>
              <a:t> Большой Медведицы</a:t>
            </a:r>
          </a:p>
        </p:txBody>
      </p:sp>
      <p:pic>
        <p:nvPicPr>
          <p:cNvPr id="12293" name="Picture 5" descr="Картинка 12 из 17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4221163"/>
            <a:ext cx="4356100" cy="2917825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1125538"/>
            <a:ext cx="36353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полярная звезда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981075"/>
            <a:ext cx="4321175" cy="3663950"/>
          </a:xfrm>
          <a:prstGeom prst="rect">
            <a:avLst/>
          </a:prstGeom>
          <a:noFill/>
        </p:spPr>
      </p:pic>
      <p:pic>
        <p:nvPicPr>
          <p:cNvPr id="12298" name="Picture 10" descr="Картинка 45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2205038"/>
            <a:ext cx="3722687" cy="4652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Картинка 14 из 5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692150"/>
            <a:ext cx="6659562" cy="548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Картинка 29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12775" y="0"/>
            <a:ext cx="10475913" cy="695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Картинка 29 из 69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96875" y="-387350"/>
            <a:ext cx="9758363" cy="786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15913"/>
            <a:ext cx="9324975" cy="745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stat_03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323975"/>
            <a:ext cx="8664575" cy="895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39825"/>
          </a:xfrm>
        </p:spPr>
        <p:txBody>
          <a:bodyPr/>
          <a:lstStyle/>
          <a:p>
            <a:r>
              <a:rPr lang="ru-RU" sz="4000"/>
              <a:t>Расположение планет относительно Солнца</a:t>
            </a:r>
          </a:p>
        </p:txBody>
      </p:sp>
      <p:pic>
        <p:nvPicPr>
          <p:cNvPr id="17415" name="Picture 7" descr="sol_sistem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32088"/>
            <a:ext cx="9144000" cy="4125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30950</TotalTime>
  <Words>59</Words>
  <Application>Microsoft Office PowerPoint</Application>
  <PresentationFormat>Экран (4:3)</PresentationFormat>
  <Paragraphs>17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Wingdings</vt:lpstr>
      <vt:lpstr>Comic Sans MS</vt:lpstr>
      <vt:lpstr>Орбита</vt:lpstr>
      <vt:lpstr>Космос</vt:lpstr>
      <vt:lpstr>Слайд 2</vt:lpstr>
      <vt:lpstr>созвездие  Большой Медведицы</vt:lpstr>
      <vt:lpstr>Слайд 4</vt:lpstr>
      <vt:lpstr>Слайд 5</vt:lpstr>
      <vt:lpstr>Слайд 6</vt:lpstr>
      <vt:lpstr>Слайд 7</vt:lpstr>
      <vt:lpstr>Слайд 8</vt:lpstr>
      <vt:lpstr>Расположение планет относительно Солнца</vt:lpstr>
      <vt:lpstr>Слайд 10</vt:lpstr>
      <vt:lpstr>Галилео Галилей</vt:lpstr>
      <vt:lpstr>«Спутник 1»</vt:lpstr>
      <vt:lpstr>«Спутник-2» с собакой Лайкой на борту </vt:lpstr>
      <vt:lpstr>Слайд 14</vt:lpstr>
      <vt:lpstr>Юрий Алексеевич  Гагарин</vt:lpstr>
      <vt:lpstr>«Восток-1», первый полет</vt:lpstr>
      <vt:lpstr>Слайд 17</vt:lpstr>
      <vt:lpstr>Слайд 18</vt:lpstr>
      <vt:lpstr>автограф Гагарина</vt:lpstr>
      <vt:lpstr>Памятник, посвящённый Ю.А.Гагарину в парке культуры и отдыха города Южно-Сахалинск</vt:lpstr>
      <vt:lpstr>Улица  “Космонавта Поповича”  в городе  Южно-Сахалинск </vt:lpstr>
      <vt:lpstr>Попович Павел Романович </vt:lpstr>
      <vt:lpstr>мозаика, посвящённая П.Р.Поповичу  </vt:lpstr>
      <vt:lpstr>2011 год — год космонавтики.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revaz</cp:lastModifiedBy>
  <cp:revision>7</cp:revision>
  <dcterms:created xsi:type="dcterms:W3CDTF">2011-01-14T06:30:19Z</dcterms:created>
  <dcterms:modified xsi:type="dcterms:W3CDTF">2012-12-19T13:52:38Z</dcterms:modified>
</cp:coreProperties>
</file>