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8C461A-593B-41A7-A5B7-679CD366CD2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C39E77-7899-4E57-B0B9-B9CD86D59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89;&#1077;&#1084;&#1080;&#1088;&#1085;&#1099;&#1081;%20&#1076;&#1077;&#1085;&#1100;%20&#1057;&#1055;&#1040;&#1057;&#1048;&#1041;&#1054;\&#1076;&#1088;&#1091;&#1078;&#1073;&#1072;%20&#1084;&#1072;&#1096;&#1072;%20&#1080;%20&#1084;&#1077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18457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 РАЗНЫХ ЯЗЫКАХ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МИРА.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дружба маша и 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V="1">
            <a:off x="7884368" y="5805264"/>
            <a:ext cx="800472" cy="8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1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 smtClean="0">
                <a:effectLst/>
                <a:latin typeface="Times New Roman"/>
                <a:ea typeface="Times New Roman"/>
              </a:rPr>
              <a:t>Испанский: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Gracias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грасиас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endParaRPr lang="ru-RU" sz="4400" b="1" dirty="0"/>
          </a:p>
        </p:txBody>
      </p:sp>
      <p:pic>
        <p:nvPicPr>
          <p:cNvPr id="9218" name="Picture 2" descr="http://pics.livejournal.com/languageguru/pic/0000d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0489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7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Латвийский: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Paldies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палдис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endParaRPr lang="ru-RU" sz="4400" b="1" dirty="0"/>
          </a:p>
        </p:txBody>
      </p:sp>
      <p:pic>
        <p:nvPicPr>
          <p:cNvPr id="10244" name="Picture 4" descr="http://rusmirzp.com/wp-content/uploads/2012/09/120918001_Latvian-SS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7110"/>
            <a:ext cx="7488832" cy="53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6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 smtClean="0">
                <a:effectLst/>
                <a:latin typeface="Times New Roman"/>
                <a:ea typeface="Times New Roman"/>
              </a:rPr>
              <a:t>Литовский: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Kob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chie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 smtClean="0">
                <a:effectLst/>
                <a:latin typeface="Times New Roman"/>
                <a:ea typeface="Times New Roman"/>
              </a:rPr>
              <a:t>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коб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чи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endParaRPr lang="ru-RU" sz="4400" b="1" dirty="0"/>
          </a:p>
        </p:txBody>
      </p:sp>
      <p:pic>
        <p:nvPicPr>
          <p:cNvPr id="11266" name="Picture 2" descr="http://emigrant-ussr.ru/folk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7141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1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Немецкий: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Danke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schön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данке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шон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 </a:t>
            </a:r>
            <a:endParaRPr lang="ru-RU" sz="4400" b="1" dirty="0"/>
          </a:p>
        </p:txBody>
      </p:sp>
      <p:pic>
        <p:nvPicPr>
          <p:cNvPr id="12290" name="Picture 2" descr="http://venividi.ru/files/img1/5902/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6448"/>
            <a:ext cx="7331968" cy="53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60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157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Румынский: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Multimesk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малтимеск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endParaRPr lang="ru-RU" sz="4400" b="1" dirty="0"/>
          </a:p>
        </p:txBody>
      </p:sp>
      <p:pic>
        <p:nvPicPr>
          <p:cNvPr id="13314" name="Picture 2" descr="http://www.taday.ru/data/2011/10/03/1233438731/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66238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2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 smtClean="0">
                <a:effectLst/>
                <a:latin typeface="Times New Roman"/>
                <a:ea typeface="Times New Roman"/>
              </a:rPr>
              <a:t>Татарский: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Rekhmet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рехмет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endParaRPr lang="ru-RU" sz="4400" b="1" dirty="0"/>
          </a:p>
        </p:txBody>
      </p:sp>
      <p:pic>
        <p:nvPicPr>
          <p:cNvPr id="14338" name="Picture 2" descr="http://www.penza.ru/files/penza.ru/nekomm_org/nacional/tata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19" y="1412776"/>
            <a:ext cx="8188307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1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en-US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400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Французский: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Mercib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eaucoups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(мерси боку) 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endParaRPr lang="ru-RU" sz="4400" b="1" dirty="0"/>
          </a:p>
        </p:txBody>
      </p:sp>
      <p:pic>
        <p:nvPicPr>
          <p:cNvPr id="15362" name="Picture 2" descr="https://lh3.googleusercontent.com/-sOyjOYCAHds/TqqdIwV9HxI/AAAAAAAABKo/zPv4svwtqVI/s800/00-IMG_0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28" y="1556792"/>
            <a:ext cx="795678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9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Презентацию выполнила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учитель географии,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зам. директора по ВР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ГБОУ СОШ № 97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Западного округа города Москвы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ТИМОФЕЕВА ЕЛЕНА АЛЕКСЕЕВНА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88552" cy="16561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/>
                <a:ea typeface="Times New Roman"/>
              </a:rPr>
              <a:t>Арабский: 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Shoukran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шукран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) </a:t>
            </a:r>
            <a:endParaRPr lang="ru-RU" sz="4000" b="1" dirty="0"/>
          </a:p>
        </p:txBody>
      </p:sp>
      <p:pic>
        <p:nvPicPr>
          <p:cNvPr id="1026" name="Picture 2" descr="http://evro-turist.ru/wp-content/uploads/arabskie-emirati-odejda-1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vro-turist.ru/wp-content/uploads/arabskiy-kostyum-foto-1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728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vro-turist.ru/wp-content/uploads/arabskie-emirati-odejda-2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1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Английский: </a:t>
            </a:r>
            <a:r>
              <a:rPr lang="en-US" sz="4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000" b="1" dirty="0" smtClean="0">
                <a:effectLst/>
                <a:latin typeface="Times New Roman"/>
                <a:ea typeface="Times New Roman"/>
              </a:rPr>
            </a:b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Тhank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you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сэнк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ю)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://900igr.net/datas/anglijskij-jazyk/Obuchenie-on-lajn/0018-018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99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9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/>
                <a:ea typeface="Times New Roman"/>
              </a:rPr>
              <a:t>Гавайский: 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Mahalo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(махало)</a:t>
            </a:r>
            <a:endParaRPr lang="ru-RU" sz="4000" b="1" dirty="0"/>
          </a:p>
        </p:txBody>
      </p:sp>
      <p:pic>
        <p:nvPicPr>
          <p:cNvPr id="3076" name="Picture 4" descr="http://hayat.com.ua/files/u3/aloh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632848" cy="51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57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Times New Roman"/>
                <a:ea typeface="Times New Roman"/>
              </a:rPr>
              <a:t>Греческий: 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Evkaristo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эфхаристо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) </a:t>
            </a:r>
            <a:endParaRPr lang="ru-RU" sz="4000" b="1" dirty="0"/>
          </a:p>
        </p:txBody>
      </p:sp>
      <p:pic>
        <p:nvPicPr>
          <p:cNvPr id="4098" name="Picture 2" descr="http://warps.ru/photo/main.php?g2_view=core.DownloadItem&amp;g2_itemId=6123&amp;g2_serialNumber=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56633" cy="51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Монгольский: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Vayarla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вайала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 </a:t>
            </a:r>
            <a:endParaRPr lang="ru-RU" sz="4400" b="1" dirty="0"/>
          </a:p>
        </p:txBody>
      </p:sp>
      <p:pic>
        <p:nvPicPr>
          <p:cNvPr id="5124" name="Picture 4" descr="http://www.tuva.asia/uploads/posts/2010-11/1289166134_suzukey-s-igi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5652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QCQPyc5Y_NVTD_KdU-GCfhW_n1Cd53W0pBvQKtyKYVK6du9rDkh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4626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1223"/>
            <a:ext cx="3481776" cy="52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08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</a:rPr>
              <a:t>Датский: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Tak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цак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endParaRPr lang="ru-RU" sz="4400" b="1" dirty="0"/>
          </a:p>
        </p:txBody>
      </p:sp>
      <p:pic>
        <p:nvPicPr>
          <p:cNvPr id="6146" name="Picture 2" descr="Photobucket - Video and Image Ho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78" y="1124744"/>
            <a:ext cx="8895422" cy="5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Исландский: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Takk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таак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 </a:t>
            </a:r>
            <a:endParaRPr lang="ru-RU" sz="4400" b="1" dirty="0"/>
          </a:p>
        </p:txBody>
      </p:sp>
      <p:pic>
        <p:nvPicPr>
          <p:cNvPr id="7170" name="Picture 2" descr="http://stringer-news.com/LoadedImages/2012/12/21/is_w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8020462" cy="52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2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Итальянский: 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Grazie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 (</a:t>
            </a:r>
            <a:r>
              <a:rPr lang="ru-RU" sz="4400" b="1" dirty="0" err="1" smtClean="0">
                <a:effectLst/>
                <a:latin typeface="Times New Roman"/>
                <a:ea typeface="Times New Roman"/>
              </a:rPr>
              <a:t>грацие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)</a:t>
            </a:r>
            <a:endParaRPr lang="ru-RU" sz="4400" b="1" dirty="0"/>
          </a:p>
        </p:txBody>
      </p:sp>
      <p:pic>
        <p:nvPicPr>
          <p:cNvPr id="8194" name="Picture 2" descr="http://www.ice-nut.ru/italy/italy16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485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3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67</Words>
  <Application>Microsoft Office PowerPoint</Application>
  <PresentationFormat>Экран (4:3)</PresentationFormat>
  <Paragraphs>17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СПАСИБО  НА РАЗНЫХ ЯЗЫКАХ  МИРА.</vt:lpstr>
      <vt:lpstr>Арабский: Shoukran (шукран) </vt:lpstr>
      <vt:lpstr>Английский:  Тhank you (сэнк ю)</vt:lpstr>
      <vt:lpstr>Гавайский: Mahalo (махало)</vt:lpstr>
      <vt:lpstr>Греческий: Evkaristo (эфхаристо) </vt:lpstr>
      <vt:lpstr>Монгольский: Vayarla (вайала) </vt:lpstr>
      <vt:lpstr>Датский: Tak (цак) </vt:lpstr>
      <vt:lpstr>Исландский: Takk (таак) </vt:lpstr>
      <vt:lpstr>Итальянский: Grazie (грацие)</vt:lpstr>
      <vt:lpstr> Испанский: Gracias (грасиас) </vt:lpstr>
      <vt:lpstr>Латвийский: Paldies (палдис)</vt:lpstr>
      <vt:lpstr> Литовский: Kob chie  (коб чи) </vt:lpstr>
      <vt:lpstr>Немецкий: Danke schön (данке шон) </vt:lpstr>
      <vt:lpstr>Румынский: Multimesk (малтимеск)</vt:lpstr>
      <vt:lpstr> Татарский: Rekhmet (рехмет) </vt:lpstr>
      <vt:lpstr>  Французский: Mercib eaucoups  (мерси боку)  </vt:lpstr>
      <vt:lpstr>Презентацию выполнила  учитель географии,  зам. директора по ВР  ГБОУ СОШ № 97  Западного округа города Москвы ТИМОФЕЕВА ЕЛЕНА АЛЕКСЕЕВНА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7</cp:revision>
  <dcterms:created xsi:type="dcterms:W3CDTF">2013-01-21T17:05:37Z</dcterms:created>
  <dcterms:modified xsi:type="dcterms:W3CDTF">2013-01-30T23:22:55Z</dcterms:modified>
</cp:coreProperties>
</file>