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84E4-A95A-4695-8142-AC72E6C1C7B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559F-5339-4028-BF8D-91E0D7257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5765.vkontakte.ru/u31631828/135774301/x_50bb3b74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sdmania.ru/uploads/posts/2011-05/1306203879_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Викторина по математике для 6 класса «Счастливая </a:t>
            </a:r>
            <a:r>
              <a:rPr lang="ru-RU" sz="4000" b="1" dirty="0" smtClean="0"/>
              <a:t>семерка»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Захаровская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r"/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Клетского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Волгоградской области</a:t>
            </a:r>
          </a:p>
          <a:p>
            <a:pPr algn="r"/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Дерюшкина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Оксана Валерьевна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«Математика в стихах»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i="1" u="sng" dirty="0"/>
              <a:t>4 балла 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Двое пошли – 3 гвоздя нашли.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Следом четверо пойдут – много ли гвоздей найдут?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скорее всего ничего не найдут)</a:t>
            </a:r>
          </a:p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000100" y="4214818"/>
            <a:ext cx="6786610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«Математика в стихах»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i="1" u="sng" dirty="0"/>
              <a:t>5 баллов </a:t>
            </a:r>
            <a:endParaRPr lang="ru-RU" i="1" u="sng" dirty="0"/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Мельница 12 мер овса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Размелет в полтора часа.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Теперь скажи : в какой же срок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16 мер исполнить ей урок?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2 часа)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2928926" y="4357694"/>
            <a:ext cx="3214710" cy="221457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6" descr="бел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5216" y="3230715"/>
            <a:ext cx="2408784" cy="362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«Мысли логически»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/>
              <a:t>1 балл</a:t>
            </a:r>
            <a:r>
              <a:rPr lang="ru-RU" u="sng" dirty="0"/>
              <a:t> </a:t>
            </a:r>
            <a:r>
              <a:rPr lang="ru-RU" b="1" i="1" dirty="0"/>
              <a:t>– Отца одного гражданина зовут Николай Петрович, а сына этого гражданина – Алексей Владимирович. Как зовут гражданина?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(Владимир Николаевич)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u="sng" dirty="0" smtClean="0"/>
              <a:t> </a:t>
            </a:r>
            <a:r>
              <a:rPr lang="ru-RU" b="1" u="sng" dirty="0"/>
              <a:t>2 балла</a:t>
            </a:r>
            <a:r>
              <a:rPr lang="ru-RU" u="sng" dirty="0"/>
              <a:t> </a:t>
            </a:r>
            <a:r>
              <a:rPr lang="ru-RU" b="1" i="1" dirty="0"/>
              <a:t>– Если в 12 часов ночи идет дождь, то можно ли через 72 часа ожидать солнца?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(нет, так как будет ночь)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428596" y="3286124"/>
            <a:ext cx="4143404" cy="64294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428596" y="5286388"/>
            <a:ext cx="4429156" cy="642942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«Мысли логически»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214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3 </a:t>
            </a:r>
            <a:r>
              <a:rPr lang="ru-RU" b="1" u="sng" dirty="0"/>
              <a:t>балла</a:t>
            </a:r>
            <a:r>
              <a:rPr lang="ru-RU" u="sng" dirty="0"/>
              <a:t> </a:t>
            </a:r>
            <a:r>
              <a:rPr lang="ru-RU" dirty="0"/>
              <a:t>– </a:t>
            </a:r>
            <a:r>
              <a:rPr lang="ru-RU" b="1" i="1" dirty="0"/>
              <a:t>Портной имеет кусок сукна в 16 м, от которого он отрезает ежедневно по 2 м. По истечении скольких дней он отрежет последний кусок</a:t>
            </a:r>
            <a:r>
              <a:rPr lang="ru-RU" b="1" i="1" dirty="0" smtClean="0"/>
              <a:t>?</a:t>
            </a:r>
            <a:endParaRPr lang="ru-RU" b="1" i="1" dirty="0"/>
          </a:p>
          <a:p>
            <a:pPr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(7 дней)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u="sng" dirty="0" smtClean="0"/>
              <a:t>4 </a:t>
            </a:r>
            <a:r>
              <a:rPr lang="ru-RU" b="1" u="sng" dirty="0"/>
              <a:t>балла</a:t>
            </a:r>
            <a:r>
              <a:rPr lang="ru-RU" u="sng" dirty="0"/>
              <a:t> </a:t>
            </a:r>
            <a:r>
              <a:rPr lang="ru-RU" dirty="0"/>
              <a:t>– </a:t>
            </a:r>
            <a:r>
              <a:rPr lang="ru-RU" b="1" i="1" dirty="0"/>
              <a:t>Вчера мой знакомый попал под дождь. Ни шляпы , ни зонта он с собой не взял. Укрыться от дождя было негде. Когда он добрался домой , вода с него лилась ручьями, но ни один волос на его голове не промок. Почему?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</a:t>
            </a:r>
            <a:r>
              <a:rPr lang="ru-RU" b="1" i="1" dirty="0">
                <a:solidFill>
                  <a:srgbClr val="FF0000"/>
                </a:solidFill>
              </a:rPr>
              <a:t>он был лысым)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571868" y="2714620"/>
            <a:ext cx="2428892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357554" y="5715016"/>
            <a:ext cx="2714644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5" descr="Картинка 14 из 18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929198"/>
            <a:ext cx="2285984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«Мысли логически»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u="sng" dirty="0" smtClean="0"/>
              <a:t>5 баллов – </a:t>
            </a:r>
            <a:r>
              <a:rPr lang="ru-RU" b="1" i="1" dirty="0" smtClean="0"/>
              <a:t>Как можно одним мешком пшеницы, смоловши ее наполнить два мешка, которые столь же велики, как и мешок в котором находиться пшеница 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(Надо один пустой мешок вложить в другой такой же, а затем в него насыпать смолотую пшеницу.)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20" y="3929066"/>
            <a:ext cx="8429684" cy="21431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2 тур – «Занимательные задачи» </a:t>
            </a:r>
            <a:br>
              <a:rPr lang="ru-RU" sz="4000" b="1" dirty="0" smtClean="0"/>
            </a:br>
            <a:r>
              <a:rPr lang="ru-RU" sz="4000" b="1" dirty="0" smtClean="0"/>
              <a:t>Задание 3</a:t>
            </a:r>
            <a:r>
              <a:rPr lang="ru-RU" b="1" dirty="0" smtClean="0"/>
              <a:t>. «Найди закономерность»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800" b="1" u="sng" dirty="0"/>
              <a:t>1 балл </a:t>
            </a:r>
            <a:r>
              <a:rPr lang="ru-RU" sz="4800" b="1" dirty="0"/>
              <a:t>– </a:t>
            </a:r>
            <a:r>
              <a:rPr lang="ru-RU" sz="6000" b="1" dirty="0"/>
              <a:t>Продолжи ряд чисел</a:t>
            </a:r>
            <a:r>
              <a:rPr lang="ru-RU" sz="6000" b="1" dirty="0" smtClean="0"/>
              <a:t>:</a:t>
            </a:r>
          </a:p>
          <a:p>
            <a:pPr algn="ctr">
              <a:buNone/>
            </a:pPr>
            <a:r>
              <a:rPr lang="ru-RU" sz="6000" b="1" dirty="0" smtClean="0"/>
              <a:t> </a:t>
            </a:r>
            <a:r>
              <a:rPr lang="ru-RU" sz="6000" b="1" dirty="0"/>
              <a:t>3, 7, 11, 15, 19, …</a:t>
            </a:r>
          </a:p>
          <a:p>
            <a:pPr algn="ctr">
              <a:buNone/>
            </a:pPr>
            <a:r>
              <a:rPr lang="ru-RU" sz="6000" b="1" dirty="0">
                <a:solidFill>
                  <a:srgbClr val="FF0000"/>
                </a:solidFill>
              </a:rPr>
              <a:t>( 23, 27, …)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85984" y="4572008"/>
            <a:ext cx="457203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2 тур – «Занимательные задачи» </a:t>
            </a:r>
            <a:br>
              <a:rPr lang="ru-RU" sz="4000" b="1" dirty="0" smtClean="0"/>
            </a:br>
            <a:r>
              <a:rPr lang="ru-RU" sz="4000" b="1" dirty="0" smtClean="0"/>
              <a:t>Задание 3. </a:t>
            </a:r>
            <a:r>
              <a:rPr lang="ru-RU" b="1" dirty="0" smtClean="0"/>
              <a:t>«Найди закономерность»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600" b="1" u="sng" dirty="0"/>
              <a:t>2 балла </a:t>
            </a:r>
            <a:r>
              <a:rPr lang="ru-RU" sz="4400" b="1" dirty="0"/>
              <a:t>– Найдите лишнее слово</a:t>
            </a:r>
            <a:r>
              <a:rPr lang="ru-RU" sz="4400" b="1" dirty="0" smtClean="0"/>
              <a:t>:</a:t>
            </a:r>
          </a:p>
          <a:p>
            <a:pPr algn="ctr">
              <a:buNone/>
            </a:pPr>
            <a:r>
              <a:rPr lang="ru-RU" sz="4400" b="1" dirty="0" smtClean="0"/>
              <a:t> </a:t>
            </a:r>
            <a:r>
              <a:rPr lang="ru-RU" sz="4400" b="1" u="sng" dirty="0"/>
              <a:t>метр, дециметр, килограмм, сантиметр, миллиметр</a:t>
            </a:r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(</a:t>
            </a:r>
            <a:r>
              <a:rPr lang="ru-RU" sz="4400" b="1" dirty="0">
                <a:solidFill>
                  <a:srgbClr val="FF0000"/>
                </a:solidFill>
              </a:rPr>
              <a:t>Килограмм)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643174" y="4714884"/>
            <a:ext cx="3857652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2 тур – «Занимательные задачи» </a:t>
            </a:r>
            <a:br>
              <a:rPr lang="ru-RU" sz="4000" b="1" dirty="0" smtClean="0"/>
            </a:br>
            <a:r>
              <a:rPr lang="ru-RU" sz="4000" b="1" dirty="0" smtClean="0"/>
              <a:t>Задание 3. </a:t>
            </a:r>
            <a:r>
              <a:rPr lang="ru-RU" b="1" dirty="0" smtClean="0"/>
              <a:t>«Найди закономерность»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800" b="1" u="sng" dirty="0"/>
              <a:t>3 балла </a:t>
            </a:r>
            <a:r>
              <a:rPr lang="ru-RU" sz="4800" b="1" dirty="0"/>
              <a:t>– </a:t>
            </a: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Продолжи </a:t>
            </a:r>
            <a:r>
              <a:rPr lang="ru-RU" sz="4800" b="1" dirty="0"/>
              <a:t>ряд чисел: </a:t>
            </a: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4</a:t>
            </a:r>
            <a:r>
              <a:rPr lang="ru-RU" sz="4800" b="1" dirty="0"/>
              <a:t>, 5, 8, 9, 12, 13, …</a:t>
            </a:r>
          </a:p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(</a:t>
            </a:r>
            <a:r>
              <a:rPr lang="ru-RU" sz="4800" b="1" dirty="0">
                <a:solidFill>
                  <a:srgbClr val="FF0000"/>
                </a:solidFill>
              </a:rPr>
              <a:t>16)</a:t>
            </a:r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714744" y="5214950"/>
            <a:ext cx="1928826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2 тур – «Занимательные задачи» </a:t>
            </a:r>
            <a:br>
              <a:rPr lang="ru-RU" sz="4000" b="1" dirty="0" smtClean="0"/>
            </a:br>
            <a:r>
              <a:rPr lang="ru-RU" sz="4000" b="1" dirty="0" smtClean="0"/>
              <a:t>Задание 3. </a:t>
            </a:r>
            <a:r>
              <a:rPr lang="ru-RU" b="1" dirty="0" smtClean="0"/>
              <a:t>«Найди закономерность»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b="1" dirty="0"/>
              <a:t>4 балла – На озере росли лилии. Каждый день их число удваивалось, и на 20-й день заросло все озеро. На какой день заросла половина озера?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(На 19 день)</a:t>
            </a:r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928926" y="4714884"/>
            <a:ext cx="3357586" cy="10001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2 тур – «Занимательные задачи» </a:t>
            </a:r>
            <a:br>
              <a:rPr lang="ru-RU" sz="4000" b="1" dirty="0" smtClean="0"/>
            </a:br>
            <a:r>
              <a:rPr lang="ru-RU" sz="4000" b="1" dirty="0" smtClean="0"/>
              <a:t>Задание 3. </a:t>
            </a:r>
            <a:r>
              <a:rPr lang="ru-RU" b="1" dirty="0" smtClean="0"/>
              <a:t>«Найди закономерность»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5 баллов </a:t>
            </a:r>
            <a:r>
              <a:rPr lang="ru-RU" b="1" dirty="0" smtClean="0"/>
              <a:t>–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/>
              <a:t>Корова -2,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овца </a:t>
            </a:r>
            <a:r>
              <a:rPr lang="ru-RU" b="1" dirty="0"/>
              <a:t>-2</a:t>
            </a:r>
            <a:r>
              <a:rPr lang="ru-RU" b="1" dirty="0" smtClean="0"/>
              <a:t>,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/>
              <a:t>свинья -3,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собака </a:t>
            </a:r>
            <a:r>
              <a:rPr lang="ru-RU" b="1" dirty="0"/>
              <a:t>-3,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кошка </a:t>
            </a:r>
            <a:r>
              <a:rPr lang="ru-RU" b="1" dirty="0"/>
              <a:t>-3</a:t>
            </a:r>
            <a:r>
              <a:rPr lang="ru-RU" b="1" dirty="0" smtClean="0"/>
              <a:t>,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/>
              <a:t>кукушка -4,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петух </a:t>
            </a:r>
            <a:r>
              <a:rPr lang="ru-RU" b="1" dirty="0"/>
              <a:t>-8,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ослик </a:t>
            </a:r>
            <a:r>
              <a:rPr lang="ru-RU" b="1" dirty="0"/>
              <a:t>- </a:t>
            </a:r>
            <a:r>
              <a:rPr lang="ru-RU" b="1" dirty="0" smtClean="0"/>
              <a:t>?   </a:t>
            </a:r>
            <a:r>
              <a:rPr lang="ru-RU" b="1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072066" y="5786454"/>
            <a:ext cx="785818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 тур – конкурс капитанов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“</a:t>
            </a:r>
            <a:r>
              <a:rPr lang="ru-RU" b="1" dirty="0"/>
              <a:t>Веселые вопросы”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добрые друзья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5709486" cy="570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  Задание </a:t>
            </a:r>
            <a:r>
              <a:rPr lang="ru-RU" b="1" dirty="0"/>
              <a:t>6: </a:t>
            </a:r>
            <a:r>
              <a:rPr lang="ru-RU" b="1" dirty="0" smtClean="0"/>
              <a:t> «Логогрифы»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/>
              <a:t>1. Арифметический я знак,</a:t>
            </a:r>
          </a:p>
          <a:p>
            <a:pPr>
              <a:buNone/>
            </a:pPr>
            <a:r>
              <a:rPr lang="ru-RU" dirty="0"/>
              <a:t>В задачнике найдешь меня</a:t>
            </a:r>
          </a:p>
          <a:p>
            <a:pPr>
              <a:buNone/>
            </a:pPr>
            <a:r>
              <a:rPr lang="ru-RU" dirty="0"/>
              <a:t>Во многих строчках,</a:t>
            </a:r>
          </a:p>
          <a:p>
            <a:pPr>
              <a:buNone/>
            </a:pPr>
            <a:r>
              <a:rPr lang="ru-RU" dirty="0"/>
              <a:t>Лишь “О” ты вставишь, </a:t>
            </a:r>
          </a:p>
          <a:p>
            <a:pPr>
              <a:buNone/>
            </a:pPr>
            <a:r>
              <a:rPr lang="ru-RU" dirty="0"/>
              <a:t>Знак как и я – географическая точка.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dirty="0" smtClean="0"/>
              <a:t>(</a:t>
            </a:r>
            <a:r>
              <a:rPr lang="ru-RU" dirty="0"/>
              <a:t>Плюс-полюс).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786446" y="4929198"/>
            <a:ext cx="2857520" cy="1000132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  Задание 6:  «Логогрифы»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/>
              <a:t>2. Я – цифра меньше 10,</a:t>
            </a:r>
          </a:p>
          <a:p>
            <a:pPr>
              <a:buNone/>
            </a:pPr>
            <a:r>
              <a:rPr lang="ru-RU" dirty="0"/>
              <a:t>Меня тебе легко найти.</a:t>
            </a:r>
          </a:p>
          <a:p>
            <a:pPr>
              <a:buNone/>
            </a:pPr>
            <a:r>
              <a:rPr lang="ru-RU" dirty="0"/>
              <a:t>Но если букве “Я” </a:t>
            </a:r>
          </a:p>
          <a:p>
            <a:pPr>
              <a:buNone/>
            </a:pPr>
            <a:r>
              <a:rPr lang="ru-RU" dirty="0"/>
              <a:t>Прикажешь рядом встать:</a:t>
            </a:r>
          </a:p>
          <a:p>
            <a:pPr>
              <a:buNone/>
            </a:pPr>
            <a:r>
              <a:rPr lang="ru-RU" dirty="0"/>
              <a:t>Я – все: отец, и ты, и дедушка, и мать! </a:t>
            </a:r>
            <a:endParaRPr lang="ru-RU" dirty="0" smtClean="0"/>
          </a:p>
          <a:p>
            <a:pPr algn="r">
              <a:buNone/>
            </a:pPr>
            <a:endParaRPr lang="ru-RU" dirty="0"/>
          </a:p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Семь – семья).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5000636"/>
            <a:ext cx="3143272" cy="10001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  Задание 6:  «Логогрифы»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/>
              <a:t>3. Я – пространственное тело,</a:t>
            </a:r>
          </a:p>
          <a:p>
            <a:pPr>
              <a:buNone/>
            </a:pPr>
            <a:r>
              <a:rPr lang="ru-RU" dirty="0"/>
              <a:t>И не сложен я с натуры,</a:t>
            </a:r>
          </a:p>
          <a:p>
            <a:pPr>
              <a:buNone/>
            </a:pPr>
            <a:r>
              <a:rPr lang="ru-RU" dirty="0"/>
              <a:t>Если ж вставить “Л” умело,</a:t>
            </a:r>
          </a:p>
          <a:p>
            <a:pPr>
              <a:buNone/>
            </a:pPr>
            <a:r>
              <a:rPr lang="ru-RU" dirty="0"/>
              <a:t>Стану домом я культуры.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Куб – клуб).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072198" y="4357694"/>
            <a:ext cx="2643206" cy="1071570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  Задание 6:  «Логогрифы»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/>
              <a:t>4. Я – высокая скала,</a:t>
            </a:r>
          </a:p>
          <a:p>
            <a:pPr>
              <a:buNone/>
            </a:pPr>
            <a:r>
              <a:rPr lang="ru-RU" dirty="0"/>
              <a:t>Если в слове буква “А”,</a:t>
            </a:r>
          </a:p>
          <a:p>
            <a:pPr>
              <a:buNone/>
            </a:pPr>
            <a:r>
              <a:rPr lang="ru-RU" dirty="0"/>
              <a:t>Если “А” на “Б” меняем,</a:t>
            </a:r>
          </a:p>
          <a:p>
            <a:pPr>
              <a:buNone/>
            </a:pPr>
            <a:r>
              <a:rPr lang="ru-RU" dirty="0"/>
              <a:t>То верблюда вспоминаем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/>
          </a:p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(Гора – горб).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000760" y="4429132"/>
            <a:ext cx="2571768" cy="100013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  Задание 6:  «Логогрифы»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/>
              <a:t>5. Он – грызун не очень мелкий,</a:t>
            </a:r>
          </a:p>
          <a:p>
            <a:pPr>
              <a:buNone/>
            </a:pPr>
            <a:r>
              <a:rPr lang="ru-RU" dirty="0"/>
              <a:t>Ибо чуть побольше белки,</a:t>
            </a:r>
          </a:p>
          <a:p>
            <a:pPr>
              <a:buNone/>
            </a:pPr>
            <a:r>
              <a:rPr lang="ru-RU" dirty="0"/>
              <a:t>А заменишь “У” на “О” – </a:t>
            </a:r>
          </a:p>
          <a:p>
            <a:pPr>
              <a:buNone/>
            </a:pPr>
            <a:r>
              <a:rPr lang="ru-RU" dirty="0"/>
              <a:t>Будет круглое число.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Сурок – сорок).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286380" y="4143380"/>
            <a:ext cx="3429024" cy="135732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Разминка “Кто самый внимательный”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12" descr="four_ducks[1]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63281"/>
            <a:ext cx="6572296" cy="633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 тур – «Математическая эстафета»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5" descr="Animate001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2677026" cy="224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643183"/>
            <a:ext cx="277495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Конец 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 тур – «Занимательные задачи»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1.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/>
              <a:t>Для первой команды: </a:t>
            </a:r>
            <a:endParaRPr lang="ru-RU" u="sng" dirty="0"/>
          </a:p>
          <a:p>
            <a:pPr>
              <a:buNone/>
            </a:pPr>
            <a:r>
              <a:rPr lang="ru-RU" sz="4400" dirty="0"/>
              <a:t>1. </a:t>
            </a:r>
            <a:r>
              <a:rPr lang="ru-RU" sz="4400" dirty="0" err="1"/>
              <a:t>алгибра</a:t>
            </a:r>
            <a:r>
              <a:rPr lang="ru-RU" sz="4400" dirty="0"/>
              <a:t> </a:t>
            </a:r>
          </a:p>
          <a:p>
            <a:pPr>
              <a:buNone/>
            </a:pPr>
            <a:r>
              <a:rPr lang="ru-RU" sz="4400" dirty="0"/>
              <a:t>2. </a:t>
            </a:r>
            <a:r>
              <a:rPr lang="ru-RU" sz="4400" dirty="0" err="1"/>
              <a:t>слажение</a:t>
            </a:r>
            <a:r>
              <a:rPr lang="ru-RU" sz="4400" dirty="0"/>
              <a:t> </a:t>
            </a:r>
          </a:p>
          <a:p>
            <a:pPr>
              <a:buNone/>
            </a:pPr>
            <a:r>
              <a:rPr lang="ru-RU" sz="4400" dirty="0"/>
              <a:t>3. </a:t>
            </a:r>
            <a:r>
              <a:rPr lang="ru-RU" sz="4400" dirty="0" err="1"/>
              <a:t>лучь</a:t>
            </a:r>
            <a:r>
              <a:rPr lang="ru-RU" sz="4400" dirty="0"/>
              <a:t> </a:t>
            </a:r>
          </a:p>
          <a:p>
            <a:pPr>
              <a:buNone/>
            </a:pPr>
            <a:r>
              <a:rPr lang="ru-RU" sz="4400" dirty="0"/>
              <a:t>4. </a:t>
            </a:r>
            <a:r>
              <a:rPr lang="ru-RU" sz="4400" dirty="0" err="1"/>
              <a:t>уровнение</a:t>
            </a:r>
            <a:r>
              <a:rPr lang="ru-RU" sz="4400" dirty="0"/>
              <a:t> </a:t>
            </a:r>
          </a:p>
          <a:p>
            <a:pPr>
              <a:buNone/>
            </a:pPr>
            <a:r>
              <a:rPr lang="ru-RU" sz="4400" dirty="0"/>
              <a:t>5. </a:t>
            </a:r>
            <a:r>
              <a:rPr lang="ru-RU" sz="4400" dirty="0" err="1"/>
              <a:t>абсциса</a:t>
            </a:r>
            <a:r>
              <a:rPr lang="ru-RU" sz="4400" dirty="0"/>
              <a:t>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/>
              <a:t>Для второй команды:</a:t>
            </a:r>
            <a:endParaRPr lang="ru-RU" u="sng" dirty="0"/>
          </a:p>
          <a:p>
            <a:pPr>
              <a:buNone/>
            </a:pPr>
            <a:r>
              <a:rPr lang="ru-RU" sz="4400" dirty="0"/>
              <a:t>1. </a:t>
            </a:r>
            <a:r>
              <a:rPr lang="ru-RU" sz="4400" dirty="0" err="1"/>
              <a:t>матиматика</a:t>
            </a:r>
            <a:endParaRPr lang="ru-RU" sz="4400" dirty="0"/>
          </a:p>
          <a:p>
            <a:pPr>
              <a:buNone/>
            </a:pPr>
            <a:r>
              <a:rPr lang="ru-RU" sz="4400" dirty="0"/>
              <a:t>2. </a:t>
            </a:r>
            <a:r>
              <a:rPr lang="ru-RU" sz="4400" dirty="0" err="1"/>
              <a:t>вычетание</a:t>
            </a:r>
            <a:endParaRPr lang="ru-RU" sz="4400" dirty="0"/>
          </a:p>
          <a:p>
            <a:pPr>
              <a:buNone/>
            </a:pPr>
            <a:r>
              <a:rPr lang="ru-RU" sz="4400" dirty="0"/>
              <a:t>3. </a:t>
            </a:r>
            <a:r>
              <a:rPr lang="ru-RU" sz="4400" dirty="0" err="1"/>
              <a:t>плоскост</a:t>
            </a:r>
            <a:endParaRPr lang="ru-RU" sz="4400" dirty="0"/>
          </a:p>
          <a:p>
            <a:pPr>
              <a:buNone/>
            </a:pPr>
            <a:r>
              <a:rPr lang="ru-RU" sz="4400" dirty="0"/>
              <a:t>4. </a:t>
            </a:r>
            <a:r>
              <a:rPr lang="ru-RU" sz="4400" dirty="0" err="1"/>
              <a:t>прапорция</a:t>
            </a:r>
            <a:endParaRPr lang="ru-RU" sz="4400" dirty="0"/>
          </a:p>
          <a:p>
            <a:pPr>
              <a:buNone/>
            </a:pPr>
            <a:r>
              <a:rPr lang="ru-RU" sz="4400" dirty="0"/>
              <a:t>5. </a:t>
            </a:r>
            <a:r>
              <a:rPr lang="ru-RU" sz="4400" dirty="0" err="1"/>
              <a:t>ардината</a:t>
            </a:r>
            <a:r>
              <a:rPr lang="ru-RU" sz="44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ответы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Для первой команды: </a:t>
            </a:r>
            <a:endParaRPr lang="ru-RU" u="sng" dirty="0" smtClean="0"/>
          </a:p>
          <a:p>
            <a:pPr>
              <a:buNone/>
            </a:pPr>
            <a:r>
              <a:rPr lang="ru-RU" sz="4400" b="1" dirty="0" smtClean="0"/>
              <a:t>1. алг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бра </a:t>
            </a:r>
          </a:p>
          <a:p>
            <a:pPr>
              <a:buNone/>
            </a:pPr>
            <a:r>
              <a:rPr lang="ru-RU" sz="4400" b="1" dirty="0" smtClean="0"/>
              <a:t>2. сл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жение </a:t>
            </a:r>
          </a:p>
          <a:p>
            <a:pPr>
              <a:buNone/>
            </a:pPr>
            <a:r>
              <a:rPr lang="ru-RU" sz="4400" b="1" dirty="0" smtClean="0"/>
              <a:t>3. луч </a:t>
            </a:r>
          </a:p>
          <a:p>
            <a:pPr>
              <a:buNone/>
            </a:pPr>
            <a:r>
              <a:rPr lang="ru-RU" sz="4400" b="1" dirty="0" smtClean="0"/>
              <a:t>4. ур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внение </a:t>
            </a:r>
          </a:p>
          <a:p>
            <a:pPr>
              <a:buNone/>
            </a:pPr>
            <a:r>
              <a:rPr lang="ru-RU" sz="4400" b="1" dirty="0" smtClean="0"/>
              <a:t>5. абсци</a:t>
            </a:r>
            <a:r>
              <a:rPr lang="ru-RU" sz="4400" b="1" dirty="0" smtClean="0">
                <a:solidFill>
                  <a:srgbClr val="FF0000"/>
                </a:solidFill>
              </a:rPr>
              <a:t>с</a:t>
            </a:r>
            <a:r>
              <a:rPr lang="ru-RU" sz="4400" b="1" dirty="0" smtClean="0"/>
              <a:t>са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Для второй команды:</a:t>
            </a:r>
            <a:endParaRPr lang="ru-RU" u="sng" dirty="0" smtClean="0"/>
          </a:p>
          <a:p>
            <a:pPr>
              <a:buNone/>
            </a:pPr>
            <a:r>
              <a:rPr lang="ru-RU" sz="4400" b="1" dirty="0" smtClean="0"/>
              <a:t>1. мат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матика</a:t>
            </a:r>
          </a:p>
          <a:p>
            <a:pPr>
              <a:buNone/>
            </a:pPr>
            <a:r>
              <a:rPr lang="ru-RU" sz="4400" b="1" dirty="0" smtClean="0"/>
              <a:t>2. выч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тание</a:t>
            </a:r>
          </a:p>
          <a:p>
            <a:pPr>
              <a:buNone/>
            </a:pPr>
            <a:r>
              <a:rPr lang="ru-RU" sz="4400" b="1" dirty="0" smtClean="0"/>
              <a:t>3. плоскост</a:t>
            </a:r>
            <a:r>
              <a:rPr lang="ru-RU" sz="4400" b="1" dirty="0" smtClean="0">
                <a:solidFill>
                  <a:srgbClr val="FF0000"/>
                </a:solidFill>
              </a:rPr>
              <a:t>ь</a:t>
            </a:r>
          </a:p>
          <a:p>
            <a:pPr>
              <a:buNone/>
            </a:pPr>
            <a:r>
              <a:rPr lang="ru-RU" sz="4400" b="1" dirty="0" smtClean="0"/>
              <a:t>4. пр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порция</a:t>
            </a:r>
          </a:p>
          <a:p>
            <a:pPr>
              <a:buNone/>
            </a:pPr>
            <a:r>
              <a:rPr lang="ru-RU" sz="4400" b="1" dirty="0" smtClean="0"/>
              <a:t>5. </a:t>
            </a:r>
            <a:r>
              <a:rPr lang="ru-RU" sz="4400" b="1" dirty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рдината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2.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221455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221455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328612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328612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328612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435769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435769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435769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4357694"/>
            <a:ext cx="857256" cy="1071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428992" y="5429264"/>
            <a:ext cx="785818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43504" y="5429264"/>
            <a:ext cx="785818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6200000">
            <a:off x="2964645" y="3393281"/>
            <a:ext cx="1071570" cy="857256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305"/>
            <a:ext cx="6184261" cy="68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«Математика в стихах»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i="1" u="sng" dirty="0" smtClean="0"/>
              <a:t>1 </a:t>
            </a:r>
            <a:r>
              <a:rPr lang="ru-RU" b="1" i="1" u="sng" dirty="0"/>
              <a:t>балл –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Два сына и два отца 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Съели по два яйца.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сколько яиц съел каждый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>
                <a:solidFill>
                  <a:srgbClr val="FF0000"/>
                </a:solidFill>
              </a:rPr>
              <a:t>(по одному)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4500570"/>
            <a:ext cx="2357454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Картинка 54 из 4945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2" y="4143381"/>
            <a:ext cx="249078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«Математика в стихах»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i="1" u="sng" dirty="0" smtClean="0"/>
              <a:t> </a:t>
            </a:r>
            <a:r>
              <a:rPr lang="ru-RU" b="1" i="1" u="sng" dirty="0"/>
              <a:t>2 балла –</a:t>
            </a:r>
            <a:endParaRPr lang="ru-RU" i="1" u="sng" dirty="0"/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какой фигуре идет речь?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Мне служит головой вершина.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 то , что вы считаете ногами,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называют сторонами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>
                <a:solidFill>
                  <a:srgbClr val="FF0000"/>
                </a:solidFill>
              </a:rPr>
              <a:t>(угол)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5143512"/>
            <a:ext cx="1714512" cy="7143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7" descr="large957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8244" y="4214818"/>
            <a:ext cx="177575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 – «Занимательные задачи» </a:t>
            </a:r>
            <a:br>
              <a:rPr lang="ru-RU" b="1" dirty="0" smtClean="0"/>
            </a:br>
            <a:r>
              <a:rPr lang="ru-RU" b="1" dirty="0" smtClean="0"/>
              <a:t>Задание 3. «Математика в стихах»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i="1" u="sng" dirty="0" smtClean="0"/>
              <a:t> </a:t>
            </a:r>
            <a:r>
              <a:rPr lang="ru-RU" b="1" i="1" u="sng" dirty="0"/>
              <a:t>3 балла 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какой фигуре идет речь?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Я – невидимка! В этом суть моя.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Хотя меня нельзя измерить,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настолько я ничтожна и мала.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точка)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71868" y="5072074"/>
            <a:ext cx="2357454" cy="8572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5" descr="confused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500570"/>
            <a:ext cx="2000232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822</Words>
  <Application>Microsoft Office PowerPoint</Application>
  <PresentationFormat>Экран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Викторина по математике для 6 класса «Счастливая семерка»</vt:lpstr>
      <vt:lpstr>1 тур – конкурс капитанов  “Веселые вопросы” </vt:lpstr>
      <vt:lpstr>2 тур – «Занимательные задачи»  Задание 1. </vt:lpstr>
      <vt:lpstr>Правильные ответы</vt:lpstr>
      <vt:lpstr>2 тур – «Занимательные задачи»  Задание 2.</vt:lpstr>
      <vt:lpstr>Слайд 6</vt:lpstr>
      <vt:lpstr>2 тур – «Занимательные задачи»  Задание 3. «Математика в стихах»</vt:lpstr>
      <vt:lpstr>2 тур – «Занимательные задачи»  Задание 3. «Математика в стихах»</vt:lpstr>
      <vt:lpstr>2 тур – «Занимательные задачи»  Задание 3. «Математика в стихах»</vt:lpstr>
      <vt:lpstr>2 тур – «Занимательные задачи»  Задание 3. «Математика в стихах»</vt:lpstr>
      <vt:lpstr>2 тур – «Занимательные задачи»  Задание 3. «Математика в стихах»</vt:lpstr>
      <vt:lpstr>2 тур – «Занимательные задачи»  Задание 3. «Мысли логически»</vt:lpstr>
      <vt:lpstr>2 тур – «Занимательные задачи»  Задание 3. «Мысли логически»</vt:lpstr>
      <vt:lpstr>2 тур – «Занимательные задачи»  Задание 3. «Мысли логически»</vt:lpstr>
      <vt:lpstr>2 тур – «Занимательные задачи»  Задание 3. «Найди закономерность»</vt:lpstr>
      <vt:lpstr>2 тур – «Занимательные задачи»  Задание 3. «Найди закономерность»</vt:lpstr>
      <vt:lpstr>2 тур – «Занимательные задачи»  Задание 3. «Найди закономерность»</vt:lpstr>
      <vt:lpstr>2 тур – «Занимательные задачи»  Задание 3. «Найди закономерность»</vt:lpstr>
      <vt:lpstr>2 тур – «Занимательные задачи»  Задание 3. «Найди закономерность»</vt:lpstr>
      <vt:lpstr>2 тур – «Занимательные задачи»    Задание 6:  «Логогрифы» </vt:lpstr>
      <vt:lpstr>2 тур – «Занимательные задачи»    Задание 6:  «Логогрифы»</vt:lpstr>
      <vt:lpstr>2 тур – «Занимательные задачи»    Задание 6:  «Логогрифы»</vt:lpstr>
      <vt:lpstr>2 тур – «Занимательные задачи»    Задание 6:  «Логогрифы»</vt:lpstr>
      <vt:lpstr>2 тур – «Занимательные задачи»    Задание 6:  «Логогрифы»</vt:lpstr>
      <vt:lpstr>Разминка “Кто самый внимательный” </vt:lpstr>
      <vt:lpstr>3 тур – «Математическая эстафета» 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«Великолепная семерка»</dc:title>
  <dc:creator>Admin</dc:creator>
  <cp:lastModifiedBy>Admin</cp:lastModifiedBy>
  <cp:revision>12</cp:revision>
  <dcterms:created xsi:type="dcterms:W3CDTF">2013-12-19T16:49:54Z</dcterms:created>
  <dcterms:modified xsi:type="dcterms:W3CDTF">2014-10-14T10:40:03Z</dcterms:modified>
</cp:coreProperties>
</file>