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7" r:id="rId2"/>
    <p:sldId id="265" r:id="rId3"/>
    <p:sldId id="259" r:id="rId4"/>
    <p:sldId id="264" r:id="rId5"/>
    <p:sldId id="267" r:id="rId6"/>
    <p:sldId id="260" r:id="rId7"/>
    <p:sldId id="266" r:id="rId8"/>
    <p:sldId id="261" r:id="rId9"/>
    <p:sldId id="263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58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3AD2A-7306-4C85-AACB-EAAD060F550C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88150-2C8E-4ED5-9AAD-E54440484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6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8150-2C8E-4ED5-9AAD-E5444048420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37C8E-2C0C-41BD-B3B3-CC0A296A6D3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CD38-B06F-4A1F-B988-5BE38F3C9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ist.igni.urfu.ru/dais/pdf/11/11%20%C2%E5%E1%E5%F0_v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biblioklad.ucoz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1721" y="1899782"/>
            <a:ext cx="7772400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«Июнь 1918 года в истории моего края»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2468" y="4046526"/>
            <a:ext cx="4680520" cy="2376264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Гильметдинова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Г.М. – учитель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истории и обществознания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4406" y="587956"/>
            <a:ext cx="8424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Министерство образования Республики Башкортостан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с. </a:t>
            </a:r>
            <a:r>
              <a:rPr lang="ru-RU" sz="1400" b="1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Алегазово</a:t>
            </a:r>
            <a:endParaRPr lang="ru-RU" sz="1400" b="1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400" b="1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Мечетлинский</a:t>
            </a:r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38554" y="6084236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13" y="2903925"/>
            <a:ext cx="2793067" cy="334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4050" y="3255357"/>
            <a:ext cx="345602" cy="43204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Первые выводы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just"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Новая власть, в лице большевиков, на первых порах вызвала недоверие ;</a:t>
            </a: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Экспоприаторский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характер  деятельности советской власти так же не добавлял энтузиазма жителям села;</a:t>
            </a: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3. Трудовая коммуна – новая форма хозяйствования, пока непонятна населению. Некоторые положения Устава – такие как, обобществление имущества сельчан и создание общего котла, запрет на выход из коммуны, штраф за выход – вряд ли понравятся крестьянам, мечтающим стать полноправными хозяевами своей, собственной земли. Выделение земли в одном месте из общинной, согласно сельского схода тоже поддержали не все.</a:t>
            </a: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В результате обстановка в селе  к маю 1918 года начинает накаляться. Недовольны все – кулаки, середняки и бедняки. Ведущей силой стали кулаки. Но выступить против Советской власти в открытую мешает отсутствие оружия, хорошей организации. Они понимали, что самостоятельно им не справиться. Поэтому они ждали удобной ситуации, и  она не заставила себя долго ждать.</a:t>
            </a:r>
          </a:p>
          <a:p>
            <a:pPr algn="just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5240" cy="707678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Мятеж Чехословацкого корпуса.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4186808" cy="4929411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    К концу мая 1918 г. Чехословацкий корпус численностью 60-70 эшелонов стоял на узловых станциях от Пензы до Владивостока. Поводом для мятежа Чехословацкого корпуса послужило указание местным Советам разоружить его в связи с началом интервенции со стороны Японии. Чехословацкие части отказались разоружаться и начали открыто выступать против местных советских властей. Такой же эшелон стоял и в г.Челябинске. Так, в ночь на 27 мая 1918 г. вспыхнул мятеж чехов в Челябинске.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63567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Мятеж Чехословацкого корпуса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4824536" cy="500141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    Из источников следует, что первоначально у чехов не было планов воевать с Советской властью. Группа  чешских войск под командованием подполковника С.Н.Войцеховского, отрезанная от своих, пыталась пробиться по линии железной дороги на  соединение с другими подразделениями корпуса: на западе - с группой С.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Чечечка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на востоке – с частями Я.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Сыровы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    Но они были нужны тем, кто открыто ненавидел новую власть, ведь у них было оружие - «Мятеж чехов – самая удобная обстановка для начала борьбы. Без чехов выступления бы не было. Выжидать было уже опасно, еще немного и все оказалось бы в руках большевиков».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15319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5229200"/>
            <a:ext cx="3454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Памятник легионерам в г. Челябинске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2088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Июньская трагедия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707904" y="1124744"/>
            <a:ext cx="5256584" cy="544844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Не остался в стороне и наш уезд. В первых числах июня представители кулачества, бывшие офицеры провели секретное совещание в г. Златоусте и договорились начать общее наступление на Советы. </a:t>
            </a: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14 июня 1918 года вдруг загудели церковные колокола, созывая народ на площадь. Это было сигналом к началу мятежа. Ворвавшаяся в волостной совет толпа потребовала сдать власть и разоружиться «во избежание кровопролития». Наверняка шли какие-то переговоры, председателю волисполкома Павлу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Лешкову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другим давались гарантии. </a:t>
            </a: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Требование кулаков о сдаче оружия было принято. Но мятежники не сдержали своего слова. Началась расправа над коммунарами.</a:t>
            </a: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Жестоко избитого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Андрияна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Жильцова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сбросили с высокого крыльца волисполкома на каменные плиты, Николаю Филиппову вонзили в спину штык. Тихона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Онкина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протащили по площади привязанного ногами к хвосту лошади. </a:t>
            </a:r>
          </a:p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Вечером подогнали подводу, окровавленные тела сбросили на нее и повезли на край села, где уже была вырыта яма.</a:t>
            </a:r>
          </a:p>
          <a:p>
            <a:pPr algn="just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672408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</a:t>
            </a:r>
          </a:p>
          <a:p>
            <a:r>
              <a:rPr lang="ru-RU" smtClean="0"/>
              <a:t>                                        площадь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933056"/>
            <a:ext cx="1512168" cy="55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волисполком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3645024"/>
            <a:ext cx="1008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церковь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1772816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магазея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1772816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яма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1628800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кладбище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907704" y="2492896"/>
            <a:ext cx="72008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699792" y="2276872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5636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Июньская трагедия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1988840"/>
            <a:ext cx="374441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960440" cy="518457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    Петр Филиппов, поклонившись односельчанам на все четыре стороны, попросил помнить, что умирают в полном сознании своей правоты.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    Ни просьбы, ни мольбы родных не остановили палачей – на головы обреченных людей посыпалась земля… </a:t>
            </a:r>
          </a:p>
          <a:p>
            <a:pPr algn="just"/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Но это был еще не конец трагедии. 17 человек (из 50), избежавших расправы 18 июня 1918 г., после нескольких дней заключения отправленных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Кусинскую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Златоустовские тюрьмы, были по дороге расстреляны.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085184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Первый памятник коммунарам на месте трагедии, поставленный в 1929 г.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1124744"/>
            <a:ext cx="79208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1. Жильцов Андриан Ильич, 23 г., комиссар юстиции, секретарь трибунала, судья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2. Жильцов Иван Георгиевич, 44 г., зам. зав.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продотдела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волисполкома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Жильцов Василий Георгиевич, 34 г.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4. Филиппов Петр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Никанорович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35 л., член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продотдела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волисполкома, председатель коммуны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5.Чусов Степан Дмитриевич, 27 л., комиссар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земколлегии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коммунар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6. Иван Сергеевич Балашов, 35 л., секретарь волисполкома, коммунар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7. Михаил Иванович Запольских, 39л., зав.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продотделом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волисполкома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Онкин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Тихон Алексеевич, 34 г., комиссар финансов волисполкома, коммунар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9. Окулов Иван Васильевич, 45 лет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Десятый - </a:t>
            </a: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Филиппов Николай Васильевич, 26 лет, двоюродный брат Петра Филиппова, он скончался видимо от ран 15 июня и был похоронен уже позже в общей братской могиле на местном кладбище, уже после прихода красных. 20 июня в село вошел отряд под командованием Борчанинова. В этот день трупы девяти жертв восстания были перенесены из братской могилы на кладбище и после отпевания захоронены. 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Имена заживо погребенных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3888432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В 60 – е годы улицам районного центра были присвоены имена Тихона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Онкина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Петра Филиппова, Ивана Балашова, братьев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Жильцовых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Степана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Чусова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Михаила Запольских, Кирилла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Ватолина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 Есть и улица Память Коммуны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 На центральной площади стоит обелиск павшим в Гражданской войне.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1484784"/>
            <a:ext cx="403244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6876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Урок для современного молодого поколения в том, что и эти 10 человек и все погибшие в братоубийственной войне, они граждане одной страны, у каждого из них своя  правда, свое видение светлого будущего.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И это нужно научиться уважать, нужно выработать какие-то определенные принципы, ценности, следовать им. Но только при их отстаивании никогда не забывать – нельзя их утверждать ценой человеческих жизней.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Это очень актуально и в нынешнее время,  власть должна понять –  несформированное общественное сознание  очень опасно. Им можно воспользоваться для своей выгоды, только какие последствия могут ждать…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Память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673385"/>
            <a:ext cx="78488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«Главный итог, который мы вынесли, в том, что гражданская война есть ни с чем не сравнимая трагедия народа, в которой никогда не было победителей. И было бы в высшей степени справедливо воздать должное всем павшим за Родину в гражданской войне. Предлагается возвести общий памятник жертвам гражданской войны, чтобы над красным и белым обелиском вознесла мать Россия венок скорби и уважения».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Б.Васильев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Ресурсы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119227"/>
            <a:ext cx="81369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hist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igni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urfu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М.И.Вебер «Златоустовская катастрофа и ее значение в контексте общей ситуации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северо-урало-сибирском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фронте». Раздел 2. Страницы истории России и Урала . – 2010 с. 125-128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www.biblioklad.ucoz.ru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Волков С.В. «1918 год на Востоке России» из серии «Белое движение»: Т.16.- М.: ЗАО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Центрполиграф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2003 с.40, 42-43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Давлетбаев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Б.С.  Большая Ока.   История села. -  Уфа: РИО  Министерства печати и СМИ. 1992 с.114-127.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История Башкортостана в ХХ веке: учебник для студентов вузов.- Уфа: Изд-во БГПУ, 2007 с. 67-68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5.Чемерис В.П. Большеустьикинское в моей памяти и в свидетельствах прошлого. – Уфа, 2011 Главы 7-10.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// Коммунист . №133,144, 1987; № 41, 73, 1988.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Новоселов Н.П. – Воспоминания от 8 июля 1966г., записанные с его слов председателем Большеустьикинского сельского совета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Мишариным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А.В.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.Фонды музея лицея №1 с.Большеустьикинское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Фонд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В.Т.Сундеева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». – Архив МР Мечетлинский район.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33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9269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b="1" dirty="0" smtClean="0">
                <a:solidFill>
                  <a:srgbClr val="FF9B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используя исторические источники и литературу раскрыть роль чехословацкого мятежа в событиях июня 1918 года в с. Большеустьикинское Златоустовского уезда Уфимской губернии.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восстановление хроники событий;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- раскрытие причин  разыгравшейся трагедии;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извлечь урок для будущего.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08920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Гипотеза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события  происходили в годы установления нового советского строя, когда Россия пошла совершенно по другому пути развития, когда «кто был никем, тот стал всем».  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    В советских исследованиях эти события  в лучшем случае  упоминались без всяких попыток их комплексного анализа, а в худшем - замалчивались. Слабо  отражены  антибольшевистские  восстания  в  Златоустовском уезде и в современной российской историографии, хотя над историками  уже не довлеет идеологическое табу и значительно расширилась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источниковая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база.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5142384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Объект исследования: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восстание в с.Большеустьикинское 14 июня   1918 года.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Предмет исследования: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возникновение и развитие конфликтной ситуации между властью и населением с.Большеустьикинское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7076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Введение</a:t>
            </a:r>
            <a:endParaRPr lang="ru-RU" sz="2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032448" cy="4691063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    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одной из улиц районного центра с. Большеустьикинское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Мечетлинского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района Республики Башкортостан, которая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когда-то в начале ХХ века была окраиной, за железным заборчиком в сени деревьев, прячется скромная белая, сложенная из камней пирамидка. Наверху  красная звезда, на плите 10  фамилий и имен заживо похороненных в ней  людей - первых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коммунаров.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Так уж сложилось, что исторически и географически  наш регион оказался в эпицентре событий Гражданской войны – Восточный фронт, мятеж чехословацкого корпуса.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013176"/>
            <a:ext cx="269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Памятник коммунарам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516519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Златоустовский уезд Уфимской губернии</a:t>
            </a:r>
            <a:endParaRPr lang="ru-RU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32034"/>
            <a:ext cx="7588220" cy="498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3635896" y="1556792"/>
            <a:ext cx="189735" cy="144016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08720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Село Большеустьикинское в период событий гражданской войны входило в состав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Большекущинской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волости Златоустовского уезда Уфимской губернии. Известие об Октябрьской революции, судя по источникам, село встретило настороженно, с недоверием.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Ситуация изменилась в январе 1918 года, и была она связана с появлением новой силы. Это были солдаты первой мировой, стихийно возвращающиеся в родные края. Озлобленные войной, разбуженные свободой февральской революции, наконец впитавшие в себя в разной степени большевистские и прочие идеи.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Как все начиналось</a:t>
            </a:r>
            <a:endParaRPr lang="ru-RU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501008"/>
            <a:ext cx="20162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4439" b="3743"/>
          <a:stretch>
            <a:fillRect/>
          </a:stretch>
        </p:blipFill>
        <p:spPr bwMode="auto">
          <a:xfrm>
            <a:off x="4572000" y="3501008"/>
            <a:ext cx="208823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8"/>
          <p:cNvPicPr>
            <a:picLocks/>
          </p:cNvPicPr>
          <p:nvPr/>
        </p:nvPicPr>
        <p:blipFill>
          <a:blip r:embed="rId4" cstate="print"/>
          <a:srcRect l="18240" t="2860" b="5616"/>
          <a:stretch>
            <a:fillRect/>
          </a:stretch>
        </p:blipFill>
        <p:spPr bwMode="auto">
          <a:xfrm>
            <a:off x="6732240" y="3501008"/>
            <a:ext cx="19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699792" y="6021288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П. Н.Филиппов – большевик,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Председатель коммуны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6021288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Т.А.Онкин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– председатель Ревкома,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Комиссар по финансам, член коммуны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00" y="6021288"/>
            <a:ext cx="210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А.И.Жильцов – большевик, судья ревтрибунала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02128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С.Д.Чусов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– комиссар по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земельным делам, член  коммуны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для Шафиковой В.И\ИССЛ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01008"/>
            <a:ext cx="193613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Как все начиналось</a:t>
            </a:r>
            <a:endParaRPr lang="ru-RU" sz="2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4788024" y="1988840"/>
            <a:ext cx="4035552" cy="284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4392488" cy="52565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    Вернувшись в село, уже в конце января 1918 года они создают партийную организация РСДРП, а уже  27 февраля,  во время общего  собрания волостного совета крестьянских депутатов, часть депутатов–большевиков отделилась, председателем этого собрания стал Павел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Лешков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секретарем Андриан Жильцов и товарищем секретаря Степан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Чусов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Собрание решило избрать временный исполком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волсовета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Так в этот день начался и в течение марта-апреля произошел переворот в селе и в волости – власть перешла в руки большевиков.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5085184"/>
            <a:ext cx="255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Здание волисполкома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8507413" cy="4929411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Первые шаги новой власти в волости носили решительный характер.</a:t>
            </a:r>
            <a:r>
              <a:rPr lang="ru-RU" b="1" i="1" dirty="0" smtClean="0"/>
              <a:t> </a:t>
            </a:r>
            <a:r>
              <a:rPr lang="ru-RU" dirty="0" smtClean="0"/>
              <a:t>Волостная земельная коллегия взяла на учет имеющиеся мукомольные мельницы, вместе с </a:t>
            </a:r>
            <a:r>
              <a:rPr lang="ru-RU" dirty="0" err="1" smtClean="0"/>
              <a:t>продотделом</a:t>
            </a:r>
            <a:r>
              <a:rPr lang="ru-RU" dirty="0" smtClean="0"/>
              <a:t> ведет учет имеющихся (выявленных) запасов зерна, озабочена подготовкой земельной реформы. Исполком в апреле окончательно сформировал свой бюджет. Главное внимание уделялось заготовке хлеба и его отправка голодающему рабочему классу страны. Владельцы хлеба, в первую очередь зажиточные, должны были сдать его излишки государству по твердым закупочным ценам (продовольственная диктатура, продразверстка). Все, кто укрывал хлеб, объявлялись врагами народа и карались революционным трибуналом.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7544" y="1268760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9 апреля 1918 года 13 домохозяев решили создать в селе трудовую  коммуну. Приняли устав, определяющий цели и задачи,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имущественно-хозяйственные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условия, права и обязанности членов коммуны. К концу мая в ее состав входило уже 18 семейств. Основным мотивом было то, что «по одиночке нам бороться с нуждой и бесхлебьем невозможно».</a:t>
            </a:r>
            <a:r>
              <a:rPr lang="ru-RU" dirty="0" smtClean="0"/>
              <a:t>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рядах коммуны будут и руководители волисполкома (К.Филиппов,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С.Д.Чусов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Т.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Онкин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Устьикинская</a:t>
            </a:r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трудовая коммуна </a:t>
            </a:r>
            <a:endParaRPr lang="ru-RU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Содержимое 8"/>
          <p:cNvPicPr>
            <a:picLocks/>
          </p:cNvPicPr>
          <p:nvPr/>
        </p:nvPicPr>
        <p:blipFill>
          <a:blip r:embed="rId2" cstate="print"/>
          <a:srcRect r="4752" b="3044"/>
          <a:stretch>
            <a:fillRect/>
          </a:stretch>
        </p:blipFill>
        <p:spPr bwMode="auto">
          <a:xfrm>
            <a:off x="3491880" y="3429000"/>
            <a:ext cx="1908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429000"/>
            <a:ext cx="1872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5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0152" y="3429000"/>
            <a:ext cx="19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491880" y="602128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М.И.Запольских – зам. Председателя комитета взаимопомощи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600" y="602128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И.Е.Жильцов – председатель комитета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взаимопомощи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602128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К.К.Ватолин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– член  коммуны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6356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первой на Урале трудовой коммуны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3600400" cy="540060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     Коммуна получила около 850 га  земли за Теплой горой. Весной все поля были засеяны, дружные всходы обещали хороший урожай. Было принято решение построить на участке общее жилище с разделением на комнаты. Так начиналась новая жизнь для членов молодой коммуны. Но…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Содержимое 1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446449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12776"/>
            <a:ext cx="43204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004048" y="422108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Дом П.Филиппова, в котором проходило  первое собрание коммунаров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1968</Words>
  <Application>Microsoft Office PowerPoint</Application>
  <PresentationFormat>Экран (4:3)</PresentationFormat>
  <Paragraphs>117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«Июнь 1918 года в истории моего края»</vt:lpstr>
      <vt:lpstr>Презентация PowerPoint</vt:lpstr>
      <vt:lpstr>Введение</vt:lpstr>
      <vt:lpstr>Златоустовский уезд Уфимской губернии</vt:lpstr>
      <vt:lpstr>Как все начиналось</vt:lpstr>
      <vt:lpstr>Как все начиналось</vt:lpstr>
      <vt:lpstr>Презентация PowerPoint</vt:lpstr>
      <vt:lpstr>Устьикинская трудовая коммуна </vt:lpstr>
      <vt:lpstr>Деятельность первой на Урале трудовой коммуны</vt:lpstr>
      <vt:lpstr>Первые выводы</vt:lpstr>
      <vt:lpstr>Мятеж Чехословацкого корпуса.</vt:lpstr>
      <vt:lpstr>Мятеж Чехословацкого корпуса.</vt:lpstr>
      <vt:lpstr>Июньская трагедия</vt:lpstr>
      <vt:lpstr>Июньская трагедия</vt:lpstr>
      <vt:lpstr>Имена заживо погребенных</vt:lpstr>
      <vt:lpstr>Память</vt:lpstr>
      <vt:lpstr>Память</vt:lpstr>
      <vt:lpstr>Презентация PowerPoint</vt:lpstr>
      <vt:lpstr>Ресурсы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«Июнь 1918 года в истории моего края»</dc:title>
  <dc:creator>User</dc:creator>
  <cp:lastModifiedBy>user</cp:lastModifiedBy>
  <cp:revision>68</cp:revision>
  <dcterms:created xsi:type="dcterms:W3CDTF">2013-04-29T14:26:56Z</dcterms:created>
  <dcterms:modified xsi:type="dcterms:W3CDTF">2016-03-10T19:04:12Z</dcterms:modified>
</cp:coreProperties>
</file>