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65" r:id="rId6"/>
    <p:sldId id="260" r:id="rId7"/>
    <p:sldId id="261" r:id="rId8"/>
    <p:sldId id="266" r:id="rId9"/>
    <p:sldId id="267" r:id="rId10"/>
    <p:sldId id="268" r:id="rId11"/>
    <p:sldId id="264" r:id="rId12"/>
    <p:sldId id="26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710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C4D19-CF64-4FDB-B556-AD09108C4180}" type="datetimeFigureOut">
              <a:rPr lang="ru-RU" smtClean="0"/>
              <a:pPr/>
              <a:t>29.11.2015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8973A-E349-40E7-BB6E-F3AED536DF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5" descr="image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476672"/>
            <a:ext cx="5653152" cy="3768379"/>
          </a:xfrm>
          <a:prstGeom prst="rect">
            <a:avLst/>
          </a:prstGeom>
          <a:noFill/>
          <a:ln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01008"/>
            <a:ext cx="1982035" cy="3004319"/>
          </a:xfrm>
          <a:prstGeom prst="rect">
            <a:avLst/>
          </a:prstGeom>
          <a:noFill/>
        </p:spPr>
      </p:pic>
      <p:pic>
        <p:nvPicPr>
          <p:cNvPr id="12" name="Picture 9" descr="ANd9GcT5CrGp3ab4H0KW-yijyp3uklIDomzEQLQI_ftxCVFqQicPXlQRbi3ACh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3276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sock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387454" y="3429000"/>
            <a:ext cx="2756546" cy="2334394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569933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836712"/>
            <a:ext cx="6275824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268760"/>
            <a:ext cx="538841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628800"/>
            <a:ext cx="713137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1124744"/>
            <a:ext cx="597693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2132856"/>
            <a:ext cx="568863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My </a:t>
            </a:r>
            <a:r>
              <a:rPr lang="en-US" sz="5400" b="1" dirty="0" err="1" smtClean="0"/>
              <a:t>favourite</a:t>
            </a:r>
            <a:r>
              <a:rPr lang="en-US" sz="5400" b="1" dirty="0" smtClean="0"/>
              <a:t> character</a:t>
            </a:r>
            <a:endParaRPr lang="ru-RU" sz="5400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10" descr="MRYXMAS021Ea1b2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8785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Ирина\Desktop\2014-12-07 1\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4569326" cy="5916623"/>
          </a:xfrm>
          <a:prstGeom prst="rect">
            <a:avLst/>
          </a:prstGeom>
          <a:noFill/>
        </p:spPr>
      </p:pic>
      <p:pic>
        <p:nvPicPr>
          <p:cNvPr id="1027" name="Picture 3" descr="C:\Users\Ирина\Desktop\2014-12-07 1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643182"/>
            <a:ext cx="3642397" cy="3630623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5143504" y="928670"/>
            <a:ext cx="3600448" cy="1470025"/>
          </a:xfrm>
        </p:spPr>
        <p:txBody>
          <a:bodyPr/>
          <a:lstStyle/>
          <a:p>
            <a:r>
              <a:rPr lang="en-US" dirty="0" smtClean="0">
                <a:latin typeface="Adobe Garamond Pro" pitchFamily="18" charset="0"/>
                <a:ea typeface="Adobe Gothic Std B" pitchFamily="34" charset="-128"/>
              </a:rPr>
              <a:t>By Jenny Dooley</a:t>
            </a:r>
            <a:endParaRPr lang="ru-RU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284" y="0"/>
            <a:ext cx="60932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Ирина\Desktop\2014-12-07 1\dvd_snapshot_06.04_[2014.12.07_23.42.40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284984"/>
            <a:ext cx="1669208" cy="14950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561386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Ирина\Desktop\2014-12-07 1\dvd_snapshot_00.36_[2014.12.07_23.32.26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620688"/>
            <a:ext cx="2306030" cy="18448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3263" y="415925"/>
            <a:ext cx="5197475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Ирина\Desktop\2014-12-07 1\dvd_snapshot_07.23_[2014.12.07_23.44.09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692696"/>
            <a:ext cx="1926444" cy="154115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420888"/>
            <a:ext cx="8496945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Who says it?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 for Santa,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 for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Mrs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Claus and A for the angel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 “It’s so cold this winter, the children can’t play.”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       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 “Can you make more?”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 “We must go now. We’ve got lots to do.”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 “Oh dear. It’s so cold, and now it is night.”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 “Here, take this coat.”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5 “These magic reindeer can help you to fly.”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6 “Now you can give presents year after year.”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Ирина\Desktop\2014-12-07 1\dvd_snapshot_10.01_[2014.12.07_23.47.28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26010" cy="1700808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76200"/>
            <a:ext cx="583088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32240" y="6488668"/>
            <a:ext cx="431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no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240" y="6165304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no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5949280"/>
            <a:ext cx="49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yes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5661248"/>
            <a:ext cx="49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yes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51520" y="404664"/>
            <a:ext cx="4968552" cy="18722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This is </a:t>
            </a:r>
            <a:r>
              <a:rPr lang="en-US" sz="2800" b="1" dirty="0" err="1" smtClean="0"/>
              <a:t>Mr</a:t>
            </a:r>
            <a:r>
              <a:rPr lang="en-US" sz="2800" b="1" dirty="0" smtClean="0"/>
              <a:t> Claus, a carpenter. He lives in the cold North with his wife, </a:t>
            </a:r>
            <a:r>
              <a:rPr lang="en-US" sz="2800" b="1" dirty="0" err="1" smtClean="0"/>
              <a:t>Mrs</a:t>
            </a:r>
            <a:r>
              <a:rPr lang="en-US" sz="2800" b="1" dirty="0" smtClean="0"/>
              <a:t> Claus. </a:t>
            </a:r>
            <a:endParaRPr lang="ru-RU" sz="2800" b="1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51520" y="2636912"/>
            <a:ext cx="4968552" cy="18722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On Christmas Eve, </a:t>
            </a:r>
            <a:endParaRPr lang="ru-RU" sz="2800" b="1" dirty="0" smtClean="0"/>
          </a:p>
          <a:p>
            <a:pPr algn="ctr"/>
            <a:r>
              <a:rPr lang="en-US" sz="2800" b="1" dirty="0" err="1" smtClean="0"/>
              <a:t>Mr</a:t>
            </a:r>
            <a:r>
              <a:rPr lang="en-US" sz="2800" b="1" dirty="0" smtClean="0"/>
              <a:t> and </a:t>
            </a:r>
            <a:r>
              <a:rPr lang="en-US" sz="2800" b="1" dirty="0" err="1" smtClean="0"/>
              <a:t>Mrs</a:t>
            </a:r>
            <a:r>
              <a:rPr lang="en-US" sz="2800" b="1" dirty="0" smtClean="0"/>
              <a:t> Claus take</a:t>
            </a:r>
            <a:endParaRPr lang="ru-RU" sz="2800" b="1" dirty="0" smtClean="0"/>
          </a:p>
          <a:p>
            <a:pPr algn="ctr"/>
            <a:r>
              <a:rPr lang="en-US" sz="2800" b="1" dirty="0" smtClean="0"/>
              <a:t> their sleigh and reindeer.</a:t>
            </a:r>
            <a:endParaRPr lang="ru-RU" sz="2800" b="1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3528" y="4985792"/>
            <a:ext cx="4968552" cy="18722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Mr</a:t>
            </a:r>
            <a:r>
              <a:rPr lang="en-US" sz="2800" b="1" dirty="0" smtClean="0"/>
              <a:t> and </a:t>
            </a:r>
            <a:r>
              <a:rPr lang="en-US" sz="2800" b="1" dirty="0" err="1" smtClean="0"/>
              <a:t>Mrs</a:t>
            </a:r>
            <a:r>
              <a:rPr lang="en-US" sz="2800" b="1" dirty="0" smtClean="0"/>
              <a:t> Claus are on their sleigh. An angel sees them.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16216" y="5517232"/>
            <a:ext cx="1800200" cy="576064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The North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12160" y="3212976"/>
            <a:ext cx="2520280" cy="576064"/>
          </a:xfrm>
          <a:prstGeom prst="roundRect">
            <a:avLst>
              <a:gd name="adj" fmla="val 16667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Christmas Eve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44208" y="1052736"/>
            <a:ext cx="1800200" cy="576064"/>
          </a:xfrm>
          <a:prstGeom prst="roundRect">
            <a:avLst>
              <a:gd name="adj" fmla="val 16667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 angel</a:t>
            </a:r>
            <a:endParaRPr lang="ru-RU" sz="2800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50798 -0.797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" y="-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5158 -0.1363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3 0.01065 L -0.52362 0.525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ptbackgrounds.net/uploads/green-christmas-frame-powerpoint-backgrounds.jpg"/>
          <p:cNvPicPr>
            <a:picLocks noChangeAspect="1" noChangeArrowheads="1"/>
          </p:cNvPicPr>
          <p:nvPr/>
        </p:nvPicPr>
        <p:blipFill>
          <a:blip r:embed="rId2" cstate="print">
            <a:lum bright="3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43608" y="836712"/>
            <a:ext cx="71545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They go to the village to give the toys</a:t>
            </a:r>
          </a:p>
          <a:p>
            <a:pPr marL="514350" indent="-51435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to the children.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2060848"/>
            <a:ext cx="67489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b) On Christmas Eve,  they give them</a:t>
            </a:r>
          </a:p>
          <a:p>
            <a:pPr marL="514350" indent="-51435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to the children.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3356992"/>
            <a:ext cx="60175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c) They love children very much, </a:t>
            </a:r>
          </a:p>
          <a:p>
            <a:pPr marL="514350" indent="-51435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but they don’t have any.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4797152"/>
            <a:ext cx="6662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d) So, every year,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Mr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Mrs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Claus </a:t>
            </a:r>
          </a:p>
          <a:p>
            <a:pPr marL="514350" indent="-514350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make toys.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0"/>
            <a:ext cx="78822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Put the sentences in the right order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26 0.1840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0.00556 L 0.02587 0.420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20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3 0.03635 L 0.05417 -0.3675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2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5 0.02153 L 0.00504 -0.1935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227</Words>
  <Application>Microsoft Office PowerPoint</Application>
  <PresentationFormat>Экран (4:3)</PresentationFormat>
  <Paragraphs>32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By Jenny Dooley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user</cp:lastModifiedBy>
  <cp:revision>44</cp:revision>
  <dcterms:created xsi:type="dcterms:W3CDTF">2014-12-07T19:45:38Z</dcterms:created>
  <dcterms:modified xsi:type="dcterms:W3CDTF">2015-11-29T18:49:24Z</dcterms:modified>
</cp:coreProperties>
</file>