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66" r:id="rId2"/>
    <p:sldId id="283" r:id="rId3"/>
    <p:sldId id="256" r:id="rId4"/>
    <p:sldId id="263" r:id="rId5"/>
    <p:sldId id="278" r:id="rId6"/>
    <p:sldId id="279" r:id="rId7"/>
    <p:sldId id="264" r:id="rId8"/>
    <p:sldId id="257" r:id="rId9"/>
    <p:sldId id="258" r:id="rId10"/>
    <p:sldId id="280" r:id="rId11"/>
    <p:sldId id="281" r:id="rId12"/>
    <p:sldId id="282" r:id="rId13"/>
    <p:sldId id="259" r:id="rId14"/>
    <p:sldId id="274" r:id="rId15"/>
    <p:sldId id="268" r:id="rId16"/>
    <p:sldId id="269" r:id="rId17"/>
    <p:sldId id="270" r:id="rId18"/>
    <p:sldId id="272" r:id="rId19"/>
    <p:sldId id="276" r:id="rId20"/>
    <p:sldId id="277" r:id="rId21"/>
    <p:sldId id="26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097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sz="4400" b="1" i="1" dirty="0" smtClean="0">
                <a:solidFill>
                  <a:srgbClr val="770977"/>
                </a:solidFill>
                <a:latin typeface="Times New Roman" pitchFamily="18" charset="0"/>
                <a:cs typeface="Times New Roman" pitchFamily="18" charset="0"/>
              </a:rPr>
              <a:t>С ПРАЗДНИКОМ МАМУЛЯ!</a:t>
            </a:r>
            <a:br>
              <a:rPr lang="ru-RU" sz="4400" b="1" i="1" dirty="0" smtClean="0">
                <a:solidFill>
                  <a:srgbClr val="77097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solidFill>
                  <a:srgbClr val="770977"/>
                </a:solidFill>
                <a:latin typeface="Times New Roman" pitchFamily="18" charset="0"/>
                <a:cs typeface="Times New Roman" pitchFamily="18" charset="0"/>
              </a:rPr>
              <a:t>                 С 8 МАРТА</a:t>
            </a:r>
            <a:r>
              <a:rPr lang="ru-RU" sz="4400" b="1" i="1" dirty="0" smtClean="0">
                <a:solidFill>
                  <a:srgbClr val="770977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b="1" i="1" dirty="0" smtClean="0">
                <a:solidFill>
                  <a:srgbClr val="77097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77097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70977"/>
                </a:solidFill>
                <a:latin typeface="Times New Roman" pitchFamily="18" charset="0"/>
                <a:cs typeface="Times New Roman" pitchFamily="18" charset="0"/>
              </a:rPr>
              <a:t>Педагог МДОУ №65</a:t>
            </a:r>
            <a:r>
              <a:rPr lang="en-US" sz="2000" b="1" i="1" dirty="0" smtClean="0">
                <a:solidFill>
                  <a:srgbClr val="770977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="1" i="1" dirty="0" smtClean="0">
                <a:solidFill>
                  <a:srgbClr val="770977"/>
                </a:solidFill>
                <a:latin typeface="Times New Roman" pitchFamily="18" charset="0"/>
                <a:cs typeface="Times New Roman" pitchFamily="18" charset="0"/>
              </a:rPr>
              <a:t> АДАМОВИЧ ИРИНА ГЕННАДЬЕВНА</a:t>
            </a:r>
            <a:endParaRPr lang="ru-RU" b="1" i="1" dirty="0">
              <a:solidFill>
                <a:srgbClr val="77097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492896"/>
            <a:ext cx="8229600" cy="2808312"/>
          </a:xfrm>
        </p:spPr>
      </p:pic>
      <p:pic>
        <p:nvPicPr>
          <p:cNvPr id="5" name="Рисунок 4" descr="http://eduportal44.ru/Kostroma_EDU/mdou100/SiteAssets/DocLib14/%D0%94%D0%BE%D0%BC%D0%B0%D1%88%D0%BD%D1%8F%D1%8F/%D0%A2%D1%80%D0%B0%D0%B2%D0%B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61757"/>
            <a:ext cx="9144000" cy="179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90215_09002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72408" cy="3846513"/>
          </a:xfrm>
        </p:spPr>
      </p:pic>
      <p:pic>
        <p:nvPicPr>
          <p:cNvPr id="10" name="Содержимое 9" descr="IMG_20190215_0913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23470" y="2514600"/>
            <a:ext cx="3597002" cy="4010744"/>
          </a:xfrm>
        </p:spPr>
      </p:pic>
      <p:pic>
        <p:nvPicPr>
          <p:cNvPr id="11" name="Рисунок 10" descr="http://ramki-photoshop.ru/cvety/cvetok255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429000"/>
            <a:ext cx="3186659" cy="289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90215_09135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3960440" cy="3846513"/>
          </a:xfrm>
        </p:spPr>
      </p:pic>
      <p:pic>
        <p:nvPicPr>
          <p:cNvPr id="8" name="Содержимое 7" descr="IMG_20190215_09283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23470" y="2514600"/>
            <a:ext cx="3813026" cy="3846513"/>
          </a:xfrm>
        </p:spPr>
      </p:pic>
      <p:pic>
        <p:nvPicPr>
          <p:cNvPr id="9" name="Рисунок 8" descr="http://ramki-photoshop.ru/cvety/cvetok255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573016"/>
            <a:ext cx="3186659" cy="289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90215_09284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3960440" cy="3846513"/>
          </a:xfrm>
        </p:spPr>
      </p:pic>
      <p:pic>
        <p:nvPicPr>
          <p:cNvPr id="8" name="Содержимое 7" descr="IMG_20190215_09384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836712"/>
            <a:ext cx="3920530" cy="3846513"/>
          </a:xfrm>
        </p:spPr>
      </p:pic>
      <p:pic>
        <p:nvPicPr>
          <p:cNvPr id="9" name="Рисунок 8" descr="http://ds393.ru/image/news/novosti-2018/grafik-vydachi-putevok-v-detskiy-sad/romashka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752753"/>
            <a:ext cx="3827807" cy="210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866360"/>
          </a:xfrm>
        </p:spPr>
        <p:txBody>
          <a:bodyPr>
            <a:noAutofit/>
          </a:bodyPr>
          <a:lstStyle/>
          <a:p>
            <a:r>
              <a:rPr lang="ru-RU" sz="5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Какая мама бывает разная. Портрет мамочки</a:t>
            </a:r>
            <a:endParaRPr lang="ru-RU" sz="5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20190221_09432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988840"/>
            <a:ext cx="4040188" cy="3384376"/>
          </a:xfrm>
        </p:spPr>
      </p:pic>
      <p:pic>
        <p:nvPicPr>
          <p:cNvPr id="8" name="Содержимое 7" descr="IMG_20190221_09433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636073"/>
            <a:ext cx="4039985" cy="36035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190221_0943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4038600" cy="3312368"/>
          </a:xfrm>
        </p:spPr>
      </p:pic>
      <p:pic>
        <p:nvPicPr>
          <p:cNvPr id="6" name="Содержимое 5" descr="IMG_20190221_0943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3212976"/>
            <a:ext cx="4038600" cy="32449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20190301_1546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1" y="1920875"/>
            <a:ext cx="3527128" cy="4433888"/>
          </a:xfrm>
        </p:spPr>
      </p:pic>
      <p:pic>
        <p:nvPicPr>
          <p:cNvPr id="6" name="Содержимое 5" descr="IMG_20190301_1546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491461">
            <a:off x="5302942" y="690949"/>
            <a:ext cx="3325416" cy="4433888"/>
          </a:xfrm>
        </p:spPr>
      </p:pic>
      <p:sp>
        <p:nvSpPr>
          <p:cNvPr id="1026" name="AutoShape 2" descr="https://im0-tub-ru.yandex.net/i?id=21e71443792bb7341c9f444282538623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img-fotki.yandex.ru/get/9742/47407354.f04/0_1694aa_de089dea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http://pngimg.com/uploads/heart/heart_PNG696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437112"/>
            <a:ext cx="1714057" cy="1765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190301_1546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3672408" cy="4433888"/>
          </a:xfrm>
        </p:spPr>
      </p:pic>
      <p:pic>
        <p:nvPicPr>
          <p:cNvPr id="6" name="Содержимое 5" descr="IMG_20190301_1547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20072" y="2132856"/>
            <a:ext cx="3743672" cy="4433888"/>
          </a:xfrm>
        </p:spPr>
      </p:pic>
      <p:pic>
        <p:nvPicPr>
          <p:cNvPr id="7" name="Рисунок 6" descr="http://pngimg.com/uploads/heart/heart_PNG696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509120"/>
            <a:ext cx="1714057" cy="1765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190301_1547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3672408" cy="4433888"/>
          </a:xfrm>
        </p:spPr>
      </p:pic>
      <p:pic>
        <p:nvPicPr>
          <p:cNvPr id="6" name="Содержимое 5" descr="IMG_20190301_1547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64088" y="2204864"/>
            <a:ext cx="3600400" cy="4433888"/>
          </a:xfrm>
        </p:spPr>
      </p:pic>
      <p:pic>
        <p:nvPicPr>
          <p:cNvPr id="7" name="Рисунок 6" descr="http://pngimg.com/uploads/heart/heart_PNG696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293096"/>
            <a:ext cx="1714057" cy="1765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190301_164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190227_0918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4038600" cy="32403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Содержимое 5" descr="IMG_20190227_0918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3979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370416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rgbClr val="770977"/>
                </a:solidFill>
              </a:rPr>
              <a:t>Цель пр</a:t>
            </a:r>
            <a:r>
              <a:rPr lang="ru-RU" sz="2000" i="1" dirty="0" smtClean="0">
                <a:solidFill>
                  <a:srgbClr val="770977"/>
                </a:solidFill>
              </a:rPr>
              <a:t>е</a:t>
            </a:r>
            <a:r>
              <a:rPr lang="ru-RU" sz="2000" i="1" dirty="0" smtClean="0">
                <a:solidFill>
                  <a:srgbClr val="770977"/>
                </a:solidFill>
              </a:rPr>
              <a:t>зентации</a:t>
            </a:r>
            <a:r>
              <a:rPr lang="en-US" sz="2000" i="1" dirty="0" smtClean="0">
                <a:solidFill>
                  <a:srgbClr val="770977"/>
                </a:solidFill>
              </a:rPr>
              <a:t>:</a:t>
            </a:r>
            <a:r>
              <a:rPr lang="ru-RU" sz="2000" i="1" dirty="0" smtClean="0">
                <a:solidFill>
                  <a:srgbClr val="770977"/>
                </a:solidFill>
              </a:rPr>
              <a:t> </a:t>
            </a:r>
            <a:r>
              <a:rPr lang="en-US" sz="2000" i="1" dirty="0" smtClean="0">
                <a:solidFill>
                  <a:srgbClr val="770977"/>
                </a:solidFill>
              </a:rPr>
              <a:t> </a:t>
            </a:r>
            <a:r>
              <a:rPr lang="ru-RU" sz="2000" i="1" dirty="0" smtClean="0">
                <a:solidFill>
                  <a:srgbClr val="770977"/>
                </a:solidFill>
              </a:rPr>
              <a:t>Поздравить мам и бабушек с праздником 8 Марта, создать праздничное настроение у детей и зрителей.</a:t>
            </a:r>
            <a:endParaRPr lang="ru-RU" sz="2000" i="1" dirty="0">
              <a:solidFill>
                <a:srgbClr val="770977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770977"/>
                </a:solidFill>
              </a:rPr>
              <a:t>Задачи</a:t>
            </a:r>
            <a:r>
              <a:rPr lang="en-US" dirty="0" smtClean="0">
                <a:solidFill>
                  <a:srgbClr val="770977"/>
                </a:solidFill>
              </a:rPr>
              <a:t>:</a:t>
            </a:r>
          </a:p>
          <a:p>
            <a:r>
              <a:rPr lang="en-US" dirty="0" smtClean="0">
                <a:solidFill>
                  <a:srgbClr val="770977"/>
                </a:solidFill>
              </a:rPr>
              <a:t> </a:t>
            </a:r>
            <a:r>
              <a:rPr lang="ru-RU" dirty="0" smtClean="0">
                <a:solidFill>
                  <a:srgbClr val="770977"/>
                </a:solidFill>
              </a:rPr>
              <a:t>изготовить открытки мамам , сестрам и бабушкам на праздник</a:t>
            </a:r>
            <a:r>
              <a:rPr lang="en-US" dirty="0" smtClean="0">
                <a:solidFill>
                  <a:srgbClr val="770977"/>
                </a:solidFill>
              </a:rPr>
              <a:t>;</a:t>
            </a:r>
          </a:p>
          <a:p>
            <a:r>
              <a:rPr lang="ru-RU" dirty="0" smtClean="0">
                <a:solidFill>
                  <a:srgbClr val="770977"/>
                </a:solidFill>
              </a:rPr>
              <a:t>подарить цветочки и открытки, сделанные своими руками на праздничком концерте</a:t>
            </a:r>
            <a:r>
              <a:rPr lang="en-US" dirty="0" smtClean="0">
                <a:solidFill>
                  <a:srgbClr val="770977"/>
                </a:solidFill>
              </a:rPr>
              <a:t>;</a:t>
            </a:r>
            <a:endParaRPr lang="ru-RU" dirty="0" smtClean="0">
              <a:solidFill>
                <a:srgbClr val="770977"/>
              </a:solidFill>
            </a:endParaRPr>
          </a:p>
          <a:p>
            <a:r>
              <a:rPr lang="ru-RU" dirty="0" smtClean="0">
                <a:solidFill>
                  <a:srgbClr val="770977"/>
                </a:solidFill>
              </a:rPr>
              <a:t>Нарисовать мамин портрет и подарить маме хорошее настроение!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20190227_1028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3744416" cy="443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IMG_20190227_1027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2924944"/>
            <a:ext cx="4495800" cy="361396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праздником любимая!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190227_1027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16832"/>
            <a:ext cx="4038600" cy="3735462"/>
          </a:xfrm>
        </p:spPr>
      </p:pic>
      <p:pic>
        <p:nvPicPr>
          <p:cNvPr id="6" name="Содержимое 5" descr="IMG_20190227_1320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30702"/>
            <a:ext cx="4038600" cy="38142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Посвящается Международному женскому дню 8 марта</a:t>
            </a:r>
            <a:endParaRPr lang="ru-RU" sz="4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Мама – ты мой ангел хранитель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5025" y="2132856"/>
            <a:ext cx="4041775" cy="57606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Изготовление сердец для мамы</a:t>
            </a:r>
            <a:endParaRPr lang="ru-RU" dirty="0"/>
          </a:p>
        </p:txBody>
      </p:sp>
      <p:pic>
        <p:nvPicPr>
          <p:cNvPr id="7" name="Содержимое 6" descr="IMG_20190213_09113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5" y="2514600"/>
            <a:ext cx="3452192" cy="3846513"/>
          </a:xfrm>
        </p:spPr>
      </p:pic>
      <p:pic>
        <p:nvPicPr>
          <p:cNvPr id="8" name="Содержимое 7" descr="IMG_20190213_09182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708809"/>
            <a:ext cx="4039985" cy="34580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0811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Мамочка ты в моем сердце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90213_09185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2132856"/>
            <a:ext cx="4219700" cy="3744416"/>
          </a:xfrm>
        </p:spPr>
      </p:pic>
      <p:pic>
        <p:nvPicPr>
          <p:cNvPr id="8" name="Содержимое 7" descr="IMG_20190213_09193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29190"/>
            <a:ext cx="4041775" cy="36173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90213_09093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4040188" cy="33181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Содержимое 7" descr="IMG_20190213_09094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844824"/>
            <a:ext cx="4041775" cy="33886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1746" name="AutoShape 2" descr="https://im0-tub-ru.yandex.net/i?id=3403f7711a0717f24be1a9d25055e4b7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AutoShape 4" descr="https://im0-tub-ru.yandex.net/i?id=5d2ad8a362a1be3c8ed5df14acfc0fbb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http://eduportal44.ru/Kostroma_EDU/mdou100/SiteAssets/DocLib14/%D0%94%D0%BE%D0%BC%D0%B0%D1%88%D0%BD%D1%8F%D1%8F/%D0%A2%D1%80%D0%B0%D0%B2%D0%B0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61757"/>
            <a:ext cx="9144000" cy="179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90213_09095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4040188" cy="3384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Содержимое 7" descr="IMG_20190213_09100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204864"/>
            <a:ext cx="4041775" cy="34633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 descr="http://eduportal44.ru/Kostroma_EDU/mdou100/SiteAssets/DocLib14/%D0%94%D0%BE%D0%BC%D0%B0%D1%88%D0%BD%D1%8F%D1%8F/%D0%A2%D1%80%D0%B0%D0%B2%D0%B0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61757"/>
            <a:ext cx="9144000" cy="179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20190213_09203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4008" cy="4608512"/>
          </a:xfrm>
        </p:spPr>
      </p:pic>
      <p:pic>
        <p:nvPicPr>
          <p:cNvPr id="10" name="Содержимое 9" descr="IMG_20190213_09113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48064" y="1484784"/>
            <a:ext cx="3410993" cy="3846513"/>
          </a:xfrm>
        </p:spPr>
      </p:pic>
      <p:pic>
        <p:nvPicPr>
          <p:cNvPr id="8" name="Рисунок 7" descr="http://eduportal44.ru/Kostroma_EDU/mdou100/SiteAssets/DocLib14/%D0%94%D0%BE%D0%BC%D0%B0%D1%88%D0%BD%D1%8F%D1%8F/%D0%A2%D1%80%D0%B0%D0%B2%D0%B0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61757"/>
            <a:ext cx="9144000" cy="179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Открытки с балеринами на праздник для мамы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205600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273099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7" name="Содержимое 6" descr="IMG_20190201_09342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2636073"/>
            <a:ext cx="4039985" cy="3603567"/>
          </a:xfrm>
        </p:spPr>
      </p:pic>
      <p:pic>
        <p:nvPicPr>
          <p:cNvPr id="8" name="Содержимое 7" descr="IMG_20190201_09413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708809"/>
            <a:ext cx="4039985" cy="34580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5676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 цветной бумаги вырежу кусочек. Из него я сделаю маленький цветочек. Мамочке подарок приготовлю я. Самая красивая мамочка моя!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276872"/>
            <a:ext cx="4040188" cy="237728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20190215_09375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2671402"/>
            <a:ext cx="4039985" cy="3532909"/>
          </a:xfrm>
        </p:spPr>
      </p:pic>
      <p:pic>
        <p:nvPicPr>
          <p:cNvPr id="8" name="Содержимое 7" descr="IMG_20190215_09390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598665"/>
            <a:ext cx="4039985" cy="3678382"/>
          </a:xfrm>
        </p:spPr>
      </p:pic>
      <p:pic>
        <p:nvPicPr>
          <p:cNvPr id="9" name="Рисунок 8" descr="http://lib.sowa.com.ua/RDB/anime/c65deebc57a6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717032"/>
            <a:ext cx="1903228" cy="2222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84</TotalTime>
  <Words>120</Words>
  <Application>Microsoft Office PowerPoint</Application>
  <PresentationFormat>Экран (4:3)</PresentationFormat>
  <Paragraphs>16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С ПРАЗДНИКОМ МАМУЛЯ!                  С 8 МАРТА! Педагог МДОУ №65: АДАМОВИЧ ИРИНА ГЕННАДЬЕВНА</vt:lpstr>
      <vt:lpstr>Цель презентации:  Поздравить мам и бабушек с праздником 8 Марта, создать праздничное настроение у детей и зрителей.</vt:lpstr>
      <vt:lpstr>Посвящается Международному женскому дню 8 марта</vt:lpstr>
      <vt:lpstr>Мамочка ты в моем сердце</vt:lpstr>
      <vt:lpstr>Слайд 5</vt:lpstr>
      <vt:lpstr>Слайд 6</vt:lpstr>
      <vt:lpstr>Слайд 7</vt:lpstr>
      <vt:lpstr>Открытки с балеринами на праздник для мамы</vt:lpstr>
      <vt:lpstr>Из цветной бумаги вырежу кусочек. Из него я сделаю маленький цветочек. Мамочке подарок приготовлю я. Самая красивая мамочка моя!</vt:lpstr>
      <vt:lpstr>Слайд 10</vt:lpstr>
      <vt:lpstr>Слайд 11</vt:lpstr>
      <vt:lpstr>Слайд 12</vt:lpstr>
      <vt:lpstr>Какая мама бывает разная. Портрет мамочки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 праздником любимая!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ВИТАЛИЙ</dc:creator>
  <cp:lastModifiedBy>ВИТАЛИЙ</cp:lastModifiedBy>
  <cp:revision>14</cp:revision>
  <dcterms:created xsi:type="dcterms:W3CDTF">2019-02-28T07:06:54Z</dcterms:created>
  <dcterms:modified xsi:type="dcterms:W3CDTF">2022-02-09T13:33:21Z</dcterms:modified>
</cp:coreProperties>
</file>