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6" r:id="rId5"/>
    <p:sldId id="258" r:id="rId6"/>
    <p:sldId id="263" r:id="rId7"/>
    <p:sldId id="262" r:id="rId8"/>
    <p:sldId id="266" r:id="rId9"/>
    <p:sldId id="264" r:id="rId10"/>
    <p:sldId id="259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00"/>
    <a:srgbClr val="002600"/>
    <a:srgbClr val="A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0777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800" b="1" cap="none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66552"/>
            <a:ext cx="6400800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buNone/>
              <a:defRPr b="1" cap="none" spc="50">
                <a:ln w="11430"/>
                <a:solidFill>
                  <a:srgbClr val="002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99BC-4097-43CC-9D13-75ABF74C2ACB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F09C-691A-44BD-B587-E9F27112F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A58B-BAEE-4B7F-BE21-9465A7B97683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76DD-BE0C-4A55-99AD-14FB74E9F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A539-49EF-4014-A309-4AF50D555532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7B1-9BA9-4F7C-9415-8DFE84A08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80D8-0BB4-4CA8-BB0D-334463E4E311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9724-80EA-4E7E-9041-4042C75E4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3FE8-71BE-491E-B4D6-06B65BC7565C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BBCD-3C52-4B0B-A9C5-122095A96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7" name="Picture 3" descr="C:\Users\Solaris\Downloads\UK.png"/>
          <p:cNvPicPr>
            <a:picLocks noChangeAspect="1" noChangeArrowheads="1"/>
          </p:cNvPicPr>
          <p:nvPr userDrawn="1"/>
        </p:nvPicPr>
        <p:blipFill>
          <a:blip r:embed="rId2" cstate="print"/>
          <a:srcRect b="7382"/>
          <a:stretch>
            <a:fillRect/>
          </a:stretch>
        </p:blipFill>
        <p:spPr bwMode="auto">
          <a:xfrm>
            <a:off x="0" y="5524299"/>
            <a:ext cx="1440000" cy="1333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 userDrawn="1"/>
        </p:nvSpPr>
        <p:spPr>
          <a:xfrm flipH="1"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3FE8-71BE-491E-B4D6-06B65BC7565C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BBCD-3C52-4B0B-A9C5-122095A96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6" name="Picture 2" descr="C:\Users\Solaris\Downloads\Rossiya-Russia.png"/>
          <p:cNvPicPr>
            <a:picLocks noChangeAspect="1" noChangeArrowheads="1"/>
          </p:cNvPicPr>
          <p:nvPr userDrawn="1"/>
        </p:nvPicPr>
        <p:blipFill>
          <a:blip r:embed="rId2" cstate="print"/>
          <a:srcRect b="7382"/>
          <a:stretch>
            <a:fillRect/>
          </a:stretch>
        </p:blipFill>
        <p:spPr bwMode="auto">
          <a:xfrm>
            <a:off x="0" y="5524299"/>
            <a:ext cx="1440000" cy="1333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5614-DBD8-4CAF-ABDD-876B54BF54C6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D905-1ACF-4156-A180-2BDE0C597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39BA-5FCF-41B7-BFD7-8E7DA3C9E8F6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F713-4922-40AB-8C07-80ED0CFF2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71B3-4A46-4287-97D2-459E520438E5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0BED-F5FE-47C3-9D46-FFAF697F3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8D09-4132-47B2-86D2-8562647DB6CA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C743-20B4-4C50-8251-E72739FDF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F3B9-10CB-4CAF-8EF1-73A5C8530708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9CF9-3D87-41C6-A94D-633C1B6FE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7AB6-B7D9-493D-8B73-1839B84FB0FA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751B-A817-4CC4-937E-5A1A64055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EA28B9-9D2C-4ABD-9D6A-4D31797CFBC9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DB061F-0AC7-463E-8172-F436812B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026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6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6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6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6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6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9;&#1088;&#1086;&#1082;%20&#1043;&#1054;&#1056;&#1054;&#1044;\&#1059;&#1095;&#1080;&#1090;&#1077;&#1083;&#1100;%20&#1075;&#1086;&#1076;&#1072;%202018\111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arningapps.org/view406209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_06_1-20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Москв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447" y="984025"/>
            <a:ext cx="1703296" cy="2021244"/>
          </a:xfrm>
          <a:prstGeom prst="rect">
            <a:avLst/>
          </a:prstGeom>
        </p:spPr>
      </p:pic>
      <p:pic>
        <p:nvPicPr>
          <p:cNvPr id="6" name="Рисунок 5" descr="Томс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0520" y="3173505"/>
            <a:ext cx="1972821" cy="1981200"/>
          </a:xfrm>
          <a:prstGeom prst="rect">
            <a:avLst/>
          </a:prstGeom>
        </p:spPr>
      </p:pic>
      <p:pic>
        <p:nvPicPr>
          <p:cNvPr id="7" name="Рисунок 6" descr="Владивост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9848" y="4052048"/>
            <a:ext cx="1715408" cy="2088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4472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What’s the weather like in your city</a:t>
            </a: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97113204_solnce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91668"/>
            <a:ext cx="4796119" cy="4796119"/>
          </a:xfrm>
          <a:prstGeom prst="rect">
            <a:avLst/>
          </a:prstGeom>
        </p:spPr>
      </p:pic>
      <p:pic>
        <p:nvPicPr>
          <p:cNvPr id="7" name="Рисунок 6" descr="cloudy-icons-534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3367" y="251013"/>
            <a:ext cx="4267199" cy="4267199"/>
          </a:xfrm>
          <a:prstGeom prst="rect">
            <a:avLst/>
          </a:prstGeom>
        </p:spPr>
      </p:pic>
      <p:pic>
        <p:nvPicPr>
          <p:cNvPr id="8" name="Рисунок 7" descr="136332580_5152557_rain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5935" y="4061012"/>
            <a:ext cx="2796988" cy="2796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954" y="4491317"/>
            <a:ext cx="312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Sunny</a:t>
            </a:r>
            <a:endParaRPr lang="ru-RU" sz="72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7012" y="4733365"/>
            <a:ext cx="2554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Cloudy</a:t>
            </a:r>
            <a:endParaRPr lang="ru-RU" sz="5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4118" y="6334780"/>
            <a:ext cx="11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Rainy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9484" y="295421"/>
            <a:ext cx="6949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843" y="1252022"/>
            <a:ext cx="7920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Создайте рекламный буклет </a:t>
            </a:r>
            <a:endParaRPr lang="en-US" sz="32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гостей города 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еверска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350" y="2743185"/>
            <a:ext cx="8721970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Начните с:</a:t>
            </a:r>
          </a:p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Seversk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Here you can go……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11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0c4fc5dd9db7b0aa26132ead5001a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3000"/>
            <a:ext cx="9144000" cy="4445000"/>
          </a:xfrm>
          <a:prstGeom prst="rect">
            <a:avLst/>
          </a:prstGeom>
        </p:spPr>
      </p:pic>
      <p:pic>
        <p:nvPicPr>
          <p:cNvPr id="16" name="Рисунок 15" descr="img_84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4959485" cy="3307977"/>
          </a:xfrm>
          <a:prstGeom prst="rect">
            <a:avLst/>
          </a:prstGeom>
        </p:spPr>
      </p:pic>
      <p:pic>
        <p:nvPicPr>
          <p:cNvPr id="17" name="Рисунок 16" descr="1080705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7530" y="0"/>
            <a:ext cx="4706470" cy="3307976"/>
          </a:xfrm>
          <a:prstGeom prst="rect">
            <a:avLst/>
          </a:prstGeom>
        </p:spPr>
      </p:pic>
      <p:pic>
        <p:nvPicPr>
          <p:cNvPr id="13" name="Рисунок 12" descr="солнышк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1298" y="-152406"/>
            <a:ext cx="7337613" cy="733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869" y="856116"/>
            <a:ext cx="7772400" cy="276272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50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Places </a:t>
            </a:r>
            <a:br>
              <a:rPr lang="en-US" sz="950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en-US" sz="950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in town/</a:t>
            </a:r>
            <a:br>
              <a:rPr lang="en-US" sz="950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en-US" sz="950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in city</a:t>
            </a:r>
            <a:endParaRPr lang="ru-RU" sz="9500" dirty="0"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 need</a:t>
            </a:r>
            <a:r>
              <a:rPr lang="ru-RU" sz="6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sz="66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362630"/>
            <a:ext cx="3944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6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Words</a:t>
            </a:r>
            <a:endParaRPr lang="ru-RU" sz="6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abomber_words_1050x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0352" y="1389528"/>
            <a:ext cx="3713630" cy="247575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3059" y="2725270"/>
            <a:ext cx="3594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Phrases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5286" y="2145500"/>
            <a:ext cx="3251514" cy="3104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84094" y="4159624"/>
            <a:ext cx="42134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Sentences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enten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262" y="5001769"/>
            <a:ext cx="4925568" cy="1426464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0259" y="1066800"/>
            <a:ext cx="7225553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can I go in your city?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Gelvo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481" y="286871"/>
            <a:ext cx="3768714" cy="282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ZohkU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685" y="299478"/>
            <a:ext cx="4388589" cy="278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anGaydY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861" y="3868273"/>
            <a:ext cx="3400985" cy="2680580"/>
          </a:xfrm>
          <a:prstGeom prst="ellipse">
            <a:avLst/>
          </a:prstGeom>
          <a:ln w="63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nBPi5I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2658" y="3868269"/>
            <a:ext cx="3603812" cy="2702859"/>
          </a:xfrm>
          <a:prstGeom prst="ellipse">
            <a:avLst/>
          </a:prstGeom>
          <a:ln w="63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01297"/>
            <a:ext cx="8229600" cy="1143000"/>
          </a:xfrm>
        </p:spPr>
        <p:txBody>
          <a:bodyPr/>
          <a:lstStyle/>
          <a:p>
            <a:r>
              <a:rPr lang="en-US" sz="7200" dirty="0" smtClean="0">
                <a:solidFill>
                  <a:schemeClr val="tx1"/>
                </a:solidFill>
                <a:hlinkClick r:id="rId6"/>
              </a:rPr>
              <a:t>Where should I go</a:t>
            </a:r>
            <a:r>
              <a:rPr lang="ru-RU" sz="7200" dirty="0" smtClean="0">
                <a:solidFill>
                  <a:schemeClr val="tx1"/>
                </a:solidFill>
                <a:hlinkClick r:id="rId6"/>
              </a:rPr>
              <a:t>?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61183" y="1298523"/>
          <a:ext cx="7906041" cy="45415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684540"/>
                <a:gridCol w="1322363"/>
                <a:gridCol w="1899138"/>
              </a:tblGrid>
              <a:tr h="62841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Mustn’t</a:t>
                      </a:r>
                      <a:endParaRPr lang="ru-RU" sz="36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37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Pay</a:t>
                      </a:r>
                      <a:r>
                        <a:rPr lang="en-US" sz="3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for an entrance ticket</a:t>
                      </a:r>
                      <a:endParaRPr lang="ru-RU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41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Eat in there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413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Take pictures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413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Feed animals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41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Keep the ground clean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41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Speak quietly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24554" y="98469"/>
            <a:ext cx="341845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красная-галоч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1089" y="1815933"/>
            <a:ext cx="1076659" cy="806635"/>
          </a:xfrm>
          <a:prstGeom prst="rect">
            <a:avLst/>
          </a:prstGeom>
        </p:spPr>
      </p:pic>
      <p:pic>
        <p:nvPicPr>
          <p:cNvPr id="7" name="Рисунок 6" descr="красная-галоч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6332" y="2236762"/>
            <a:ext cx="1303587" cy="976649"/>
          </a:xfrm>
          <a:prstGeom prst="rect">
            <a:avLst/>
          </a:prstGeom>
        </p:spPr>
      </p:pic>
      <p:pic>
        <p:nvPicPr>
          <p:cNvPr id="8" name="Рисунок 7" descr="красная-галоч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8196" y="2926079"/>
            <a:ext cx="1397471" cy="1046987"/>
          </a:xfrm>
          <a:prstGeom prst="rect">
            <a:avLst/>
          </a:prstGeom>
        </p:spPr>
      </p:pic>
      <p:pic>
        <p:nvPicPr>
          <p:cNvPr id="9" name="Рисунок 8" descr="красная-галоч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2122" y="3613051"/>
            <a:ext cx="1397471" cy="1046987"/>
          </a:xfrm>
          <a:prstGeom prst="rect">
            <a:avLst/>
          </a:prstGeom>
        </p:spPr>
      </p:pic>
      <p:pic>
        <p:nvPicPr>
          <p:cNvPr id="10" name="Рисунок 9" descr="красная-галоч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3519" y="4229685"/>
            <a:ext cx="1397471" cy="1046987"/>
          </a:xfrm>
          <a:prstGeom prst="rect">
            <a:avLst/>
          </a:prstGeom>
        </p:spPr>
      </p:pic>
      <p:pic>
        <p:nvPicPr>
          <p:cNvPr id="11" name="Рисунок 10" descr="красная-галоч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1654" y="4890867"/>
            <a:ext cx="1397471" cy="1046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74</Words>
  <Application>Microsoft Office PowerPoint</Application>
  <PresentationFormat>Экран (4:3)</PresentationFormat>
  <Paragraphs>26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Places  in town/ in city</vt:lpstr>
      <vt:lpstr>We need:</vt:lpstr>
      <vt:lpstr>Слайд 6</vt:lpstr>
      <vt:lpstr>Where should I go?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Идиомы английского языка</dc:title>
  <dc:creator>Алексей</dc:creator>
  <cp:lastModifiedBy>Виктория</cp:lastModifiedBy>
  <cp:revision>59</cp:revision>
  <dcterms:modified xsi:type="dcterms:W3CDTF">2018-01-30T08:39:46Z</dcterms:modified>
</cp:coreProperties>
</file>