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28"/>
  </p:notesMasterIdLst>
  <p:sldIdLst>
    <p:sldId id="257" r:id="rId2"/>
    <p:sldId id="256" r:id="rId3"/>
    <p:sldId id="258" r:id="rId4"/>
    <p:sldId id="259" r:id="rId5"/>
    <p:sldId id="261" r:id="rId6"/>
    <p:sldId id="262" r:id="rId7"/>
    <p:sldId id="264" r:id="rId8"/>
    <p:sldId id="28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юбаша" initials="Л" lastIdx="1" clrIdx="0">
    <p:extLst>
      <p:ext uri="{19B8F6BF-5375-455C-9EA6-DF929625EA0E}">
        <p15:presenceInfo xmlns:p15="http://schemas.microsoft.com/office/powerpoint/2012/main" userId="Любаш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AAD6B9"/>
    <a:srgbClr val="8BAEED"/>
    <a:srgbClr val="82BFF6"/>
    <a:srgbClr val="1199FF"/>
    <a:srgbClr val="D8300E"/>
    <a:srgbClr val="B7483F"/>
    <a:srgbClr val="FF9966"/>
    <a:srgbClr val="607064"/>
    <a:srgbClr val="C0BC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slide" Target="../slides/slide15.xml"/><Relationship Id="rId1" Type="http://schemas.openxmlformats.org/officeDocument/2006/relationships/slide" Target="../slides/slide10.xml"/><Relationship Id="rId4" Type="http://schemas.openxmlformats.org/officeDocument/2006/relationships/slide" Target="../slides/slide22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6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D13FF2-CF7A-42A0-81EB-A307C39143B2}" type="doc">
      <dgm:prSet loTypeId="urn:microsoft.com/office/officeart/2005/8/layout/default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6FD2E38-E5CC-4E3C-A396-8FBFF4E91961}">
      <dgm:prSet phldrT="[Текст]" custT="1"/>
      <dgm:spPr/>
      <dgm:t>
        <a:bodyPr/>
        <a:lstStyle/>
        <a:p>
          <a:r>
            <a:rPr lang="ru-RU" sz="2800" b="1" dirty="0">
              <a:latin typeface="+mn-lt"/>
            </a:rPr>
            <a:t>Ощущение</a:t>
          </a:r>
        </a:p>
      </dgm:t>
    </dgm:pt>
    <dgm:pt modelId="{B997D1A8-F256-418E-8738-87C1E56367B2}" type="parTrans" cxnId="{28F15ED2-E03D-47DF-873E-0FCB2AA63391}">
      <dgm:prSet/>
      <dgm:spPr/>
      <dgm:t>
        <a:bodyPr/>
        <a:lstStyle/>
        <a:p>
          <a:endParaRPr lang="ru-RU" sz="2800" b="1">
            <a:latin typeface="+mn-lt"/>
          </a:endParaRPr>
        </a:p>
      </dgm:t>
    </dgm:pt>
    <dgm:pt modelId="{B96176E5-7B54-4578-8193-F969C3C00C12}" type="sibTrans" cxnId="{28F15ED2-E03D-47DF-873E-0FCB2AA63391}">
      <dgm:prSet/>
      <dgm:spPr/>
      <dgm:t>
        <a:bodyPr/>
        <a:lstStyle/>
        <a:p>
          <a:endParaRPr lang="ru-RU" sz="2800" b="1">
            <a:latin typeface="+mn-lt"/>
          </a:endParaRPr>
        </a:p>
      </dgm:t>
    </dgm:pt>
    <dgm:pt modelId="{F15BB962-181B-449E-82EC-F3EFEDBF4A25}">
      <dgm:prSet phldrT="[Текст]" custT="1"/>
      <dgm:spPr/>
      <dgm:t>
        <a:bodyPr/>
        <a:lstStyle/>
        <a:p>
          <a:r>
            <a:rPr lang="ru-RU" sz="2800" b="1" dirty="0">
              <a:latin typeface="+mn-lt"/>
            </a:rPr>
            <a:t>Восприятие</a:t>
          </a:r>
        </a:p>
      </dgm:t>
    </dgm:pt>
    <dgm:pt modelId="{5826535D-D935-4609-89CA-BE1399638555}" type="parTrans" cxnId="{33AE2D29-C262-4A93-B757-AC6D9858C790}">
      <dgm:prSet/>
      <dgm:spPr/>
      <dgm:t>
        <a:bodyPr/>
        <a:lstStyle/>
        <a:p>
          <a:endParaRPr lang="ru-RU" sz="2800" b="1">
            <a:latin typeface="+mn-lt"/>
          </a:endParaRPr>
        </a:p>
      </dgm:t>
    </dgm:pt>
    <dgm:pt modelId="{316381B9-31CA-4FF7-AF8A-B03B68586EAF}" type="sibTrans" cxnId="{33AE2D29-C262-4A93-B757-AC6D9858C790}">
      <dgm:prSet/>
      <dgm:spPr/>
      <dgm:t>
        <a:bodyPr/>
        <a:lstStyle/>
        <a:p>
          <a:endParaRPr lang="ru-RU" sz="2800" b="1">
            <a:latin typeface="+mn-lt"/>
          </a:endParaRPr>
        </a:p>
      </dgm:t>
    </dgm:pt>
    <dgm:pt modelId="{DACB8562-D9FC-4B83-9FB5-261DC620E948}">
      <dgm:prSet phldrT="[Текст]" custT="1"/>
      <dgm:spPr/>
      <dgm:t>
        <a:bodyPr/>
        <a:lstStyle/>
        <a:p>
          <a:r>
            <a:rPr lang="ru-RU" sz="2800" b="1" dirty="0">
              <a:latin typeface="+mn-lt"/>
            </a:rPr>
            <a:t>Представление</a:t>
          </a:r>
        </a:p>
      </dgm:t>
    </dgm:pt>
    <dgm:pt modelId="{FA1EAF03-BC53-4B01-B851-B5ACF13EFC87}" type="parTrans" cxnId="{0A28C5FE-1DAE-4823-8873-72CE96642511}">
      <dgm:prSet/>
      <dgm:spPr/>
      <dgm:t>
        <a:bodyPr/>
        <a:lstStyle/>
        <a:p>
          <a:endParaRPr lang="ru-RU" sz="2800" b="1">
            <a:latin typeface="+mn-lt"/>
          </a:endParaRPr>
        </a:p>
      </dgm:t>
    </dgm:pt>
    <dgm:pt modelId="{3F8AE03F-B4CF-42BE-9DBA-5A0E8F2B183A}" type="sibTrans" cxnId="{0A28C5FE-1DAE-4823-8873-72CE96642511}">
      <dgm:prSet/>
      <dgm:spPr/>
      <dgm:t>
        <a:bodyPr/>
        <a:lstStyle/>
        <a:p>
          <a:endParaRPr lang="ru-RU" sz="2800" b="1">
            <a:latin typeface="+mn-lt"/>
          </a:endParaRPr>
        </a:p>
      </dgm:t>
    </dgm:pt>
    <dgm:pt modelId="{CAE8B0E7-F6E8-4860-B07C-CD0E60A125C8}">
      <dgm:prSet phldrT="[Текст]" custT="1"/>
      <dgm:spPr/>
      <dgm:t>
        <a:bodyPr/>
        <a:lstStyle/>
        <a:p>
          <a:r>
            <a:rPr lang="ru-RU" sz="2800" b="1" dirty="0">
              <a:latin typeface="+mn-lt"/>
            </a:rPr>
            <a:t>Воображение</a:t>
          </a:r>
        </a:p>
      </dgm:t>
    </dgm:pt>
    <dgm:pt modelId="{CAEC8BA5-5FBA-4C0D-AF50-D11406CB89B4}" type="parTrans" cxnId="{763903B0-E5CE-4DB2-9C29-AED45F346D96}">
      <dgm:prSet/>
      <dgm:spPr/>
      <dgm:t>
        <a:bodyPr/>
        <a:lstStyle/>
        <a:p>
          <a:endParaRPr lang="ru-RU" sz="2800" b="1">
            <a:latin typeface="+mn-lt"/>
          </a:endParaRPr>
        </a:p>
      </dgm:t>
    </dgm:pt>
    <dgm:pt modelId="{1A80A357-FB51-4589-B30A-C8651F19E70F}" type="sibTrans" cxnId="{763903B0-E5CE-4DB2-9C29-AED45F346D96}">
      <dgm:prSet/>
      <dgm:spPr/>
      <dgm:t>
        <a:bodyPr/>
        <a:lstStyle/>
        <a:p>
          <a:endParaRPr lang="ru-RU" sz="2800" b="1">
            <a:latin typeface="+mn-lt"/>
          </a:endParaRPr>
        </a:p>
      </dgm:t>
    </dgm:pt>
    <dgm:pt modelId="{AFE57C26-3766-4EB6-A5D5-F9AE7E0998DD}">
      <dgm:prSet phldrT="[Текст]" custT="1"/>
      <dgm:spPr/>
      <dgm:t>
        <a:bodyPr/>
        <a:lstStyle/>
        <a:p>
          <a:r>
            <a:rPr lang="ru-RU" sz="2800" b="1" dirty="0">
              <a:latin typeface="+mn-lt"/>
            </a:rPr>
            <a:t>Память </a:t>
          </a:r>
        </a:p>
      </dgm:t>
    </dgm:pt>
    <dgm:pt modelId="{1D31CFFA-4917-486B-AF4D-C3D50CDA4A97}" type="parTrans" cxnId="{0E19F172-2016-4261-9BB8-15CC0AD57001}">
      <dgm:prSet/>
      <dgm:spPr/>
      <dgm:t>
        <a:bodyPr/>
        <a:lstStyle/>
        <a:p>
          <a:endParaRPr lang="ru-RU" sz="2800" b="1">
            <a:latin typeface="+mn-lt"/>
          </a:endParaRPr>
        </a:p>
      </dgm:t>
    </dgm:pt>
    <dgm:pt modelId="{C6428A44-D909-4353-84A5-4EA7B711F711}" type="sibTrans" cxnId="{0E19F172-2016-4261-9BB8-15CC0AD57001}">
      <dgm:prSet/>
      <dgm:spPr/>
      <dgm:t>
        <a:bodyPr/>
        <a:lstStyle/>
        <a:p>
          <a:endParaRPr lang="ru-RU" sz="2800" b="1">
            <a:latin typeface="+mn-lt"/>
          </a:endParaRPr>
        </a:p>
      </dgm:t>
    </dgm:pt>
    <dgm:pt modelId="{974E7CC1-A692-4464-938C-E2F650AD4C41}">
      <dgm:prSet phldrT="[Текст]" custT="1"/>
      <dgm:spPr/>
      <dgm:t>
        <a:bodyPr/>
        <a:lstStyle/>
        <a:p>
          <a:r>
            <a:rPr lang="ru-RU" sz="2800" b="1" dirty="0">
              <a:latin typeface="+mn-lt"/>
            </a:rPr>
            <a:t>Внимание </a:t>
          </a:r>
        </a:p>
      </dgm:t>
    </dgm:pt>
    <dgm:pt modelId="{E7789DDF-90A5-48F4-BB90-763BC73C2F77}" type="parTrans" cxnId="{587A0AA0-C2BC-4770-93DA-5BC314BBAE4F}">
      <dgm:prSet/>
      <dgm:spPr/>
      <dgm:t>
        <a:bodyPr/>
        <a:lstStyle/>
        <a:p>
          <a:endParaRPr lang="ru-RU" sz="2800" b="1">
            <a:latin typeface="+mn-lt"/>
          </a:endParaRPr>
        </a:p>
      </dgm:t>
    </dgm:pt>
    <dgm:pt modelId="{7BF185C5-96FD-40ED-9A34-4D157062A2AC}" type="sibTrans" cxnId="{587A0AA0-C2BC-4770-93DA-5BC314BBAE4F}">
      <dgm:prSet/>
      <dgm:spPr/>
      <dgm:t>
        <a:bodyPr/>
        <a:lstStyle/>
        <a:p>
          <a:endParaRPr lang="ru-RU" sz="2800" b="1">
            <a:latin typeface="+mn-lt"/>
          </a:endParaRPr>
        </a:p>
      </dgm:t>
    </dgm:pt>
    <dgm:pt modelId="{F8AB352F-0814-4D2D-ADFA-7DF5F8478E42}">
      <dgm:prSet phldrT="[Текст]" custT="1"/>
      <dgm:spPr/>
      <dgm:t>
        <a:bodyPr/>
        <a:lstStyle/>
        <a:p>
          <a:r>
            <a:rPr lang="ru-RU" sz="2800" b="1" dirty="0">
              <a:latin typeface="+mn-lt"/>
            </a:rPr>
            <a:t>Мышление</a:t>
          </a:r>
        </a:p>
      </dgm:t>
    </dgm:pt>
    <dgm:pt modelId="{7C3B007D-42AF-47D9-BA3D-6517EB57735C}" type="parTrans" cxnId="{2C4EBFC0-DC51-4155-9804-7B99278B0A0E}">
      <dgm:prSet/>
      <dgm:spPr/>
      <dgm:t>
        <a:bodyPr/>
        <a:lstStyle/>
        <a:p>
          <a:endParaRPr lang="ru-RU" sz="2800" b="1">
            <a:latin typeface="+mn-lt"/>
          </a:endParaRPr>
        </a:p>
      </dgm:t>
    </dgm:pt>
    <dgm:pt modelId="{5FE7D651-EB38-4B00-BB8A-3E1E01D6981B}" type="sibTrans" cxnId="{2C4EBFC0-DC51-4155-9804-7B99278B0A0E}">
      <dgm:prSet/>
      <dgm:spPr/>
      <dgm:t>
        <a:bodyPr/>
        <a:lstStyle/>
        <a:p>
          <a:endParaRPr lang="ru-RU" sz="2800" b="1">
            <a:latin typeface="+mn-lt"/>
          </a:endParaRPr>
        </a:p>
      </dgm:t>
    </dgm:pt>
    <dgm:pt modelId="{5A3FBBE5-8A75-4030-AF93-6392E28A567E}" type="pres">
      <dgm:prSet presAssocID="{F3D13FF2-CF7A-42A0-81EB-A307C39143B2}" presName="diagram" presStyleCnt="0">
        <dgm:presLayoutVars>
          <dgm:dir/>
          <dgm:resizeHandles val="exact"/>
        </dgm:presLayoutVars>
      </dgm:prSet>
      <dgm:spPr/>
    </dgm:pt>
    <dgm:pt modelId="{C427FEAF-CA5B-4CD0-ABB9-1FDD920FE7F7}" type="pres">
      <dgm:prSet presAssocID="{16FD2E38-E5CC-4E3C-A396-8FBFF4E91961}" presName="node" presStyleLbl="node1" presStyleIdx="0" presStyleCnt="7">
        <dgm:presLayoutVars>
          <dgm:bulletEnabled val="1"/>
        </dgm:presLayoutVars>
      </dgm:prSet>
      <dgm:spPr/>
    </dgm:pt>
    <dgm:pt modelId="{13722488-6CA5-48E9-810C-BB6524408F4D}" type="pres">
      <dgm:prSet presAssocID="{B96176E5-7B54-4578-8193-F969C3C00C12}" presName="sibTrans" presStyleCnt="0"/>
      <dgm:spPr/>
    </dgm:pt>
    <dgm:pt modelId="{262B36E0-5024-4B43-AD4F-DCE3F54CF85F}" type="pres">
      <dgm:prSet presAssocID="{F15BB962-181B-449E-82EC-F3EFEDBF4A25}" presName="node" presStyleLbl="node1" presStyleIdx="1" presStyleCnt="7">
        <dgm:presLayoutVars>
          <dgm:bulletEnabled val="1"/>
        </dgm:presLayoutVars>
      </dgm:prSet>
      <dgm:spPr/>
    </dgm:pt>
    <dgm:pt modelId="{1E70EAE2-34C9-4DEA-8A2B-A3A4E15933AA}" type="pres">
      <dgm:prSet presAssocID="{316381B9-31CA-4FF7-AF8A-B03B68586EAF}" presName="sibTrans" presStyleCnt="0"/>
      <dgm:spPr/>
    </dgm:pt>
    <dgm:pt modelId="{6D3E7B2C-F600-4C9C-84DF-3D477197293D}" type="pres">
      <dgm:prSet presAssocID="{DACB8562-D9FC-4B83-9FB5-261DC620E948}" presName="node" presStyleLbl="node1" presStyleIdx="2" presStyleCnt="7" custScaleX="104812">
        <dgm:presLayoutVars>
          <dgm:bulletEnabled val="1"/>
        </dgm:presLayoutVars>
      </dgm:prSet>
      <dgm:spPr/>
    </dgm:pt>
    <dgm:pt modelId="{558C3F38-9042-4F83-86A9-9CC8A1D5BC84}" type="pres">
      <dgm:prSet presAssocID="{3F8AE03F-B4CF-42BE-9DBA-5A0E8F2B183A}" presName="sibTrans" presStyleCnt="0"/>
      <dgm:spPr/>
    </dgm:pt>
    <dgm:pt modelId="{E454259A-096D-48B1-8250-16F240701E8F}" type="pres">
      <dgm:prSet presAssocID="{CAE8B0E7-F6E8-4860-B07C-CD0E60A125C8}" presName="node" presStyleLbl="node1" presStyleIdx="3" presStyleCnt="7">
        <dgm:presLayoutVars>
          <dgm:bulletEnabled val="1"/>
        </dgm:presLayoutVars>
      </dgm:prSet>
      <dgm:spPr/>
    </dgm:pt>
    <dgm:pt modelId="{1031E070-1216-4802-94C5-5444EE07300B}" type="pres">
      <dgm:prSet presAssocID="{1A80A357-FB51-4589-B30A-C8651F19E70F}" presName="sibTrans" presStyleCnt="0"/>
      <dgm:spPr/>
    </dgm:pt>
    <dgm:pt modelId="{563FC8B3-3267-4237-895B-0861DE8B696C}" type="pres">
      <dgm:prSet presAssocID="{AFE57C26-3766-4EB6-A5D5-F9AE7E0998DD}" presName="node" presStyleLbl="node1" presStyleIdx="4" presStyleCnt="7">
        <dgm:presLayoutVars>
          <dgm:bulletEnabled val="1"/>
        </dgm:presLayoutVars>
      </dgm:prSet>
      <dgm:spPr/>
    </dgm:pt>
    <dgm:pt modelId="{F471267B-80C4-4CAE-8C20-8354750C544B}" type="pres">
      <dgm:prSet presAssocID="{C6428A44-D909-4353-84A5-4EA7B711F711}" presName="sibTrans" presStyleCnt="0"/>
      <dgm:spPr/>
    </dgm:pt>
    <dgm:pt modelId="{B29904FA-57D8-4AEC-AA9F-86394D1E5EEE}" type="pres">
      <dgm:prSet presAssocID="{974E7CC1-A692-4464-938C-E2F650AD4C41}" presName="node" presStyleLbl="node1" presStyleIdx="5" presStyleCnt="7">
        <dgm:presLayoutVars>
          <dgm:bulletEnabled val="1"/>
        </dgm:presLayoutVars>
      </dgm:prSet>
      <dgm:spPr/>
    </dgm:pt>
    <dgm:pt modelId="{7706B04A-07C8-4B8B-AF92-12B4AEC1E353}" type="pres">
      <dgm:prSet presAssocID="{7BF185C5-96FD-40ED-9A34-4D157062A2AC}" presName="sibTrans" presStyleCnt="0"/>
      <dgm:spPr/>
    </dgm:pt>
    <dgm:pt modelId="{93D0CCE3-2F0D-4831-B9E3-11A1DED6E60D}" type="pres">
      <dgm:prSet presAssocID="{F8AB352F-0814-4D2D-ADFA-7DF5F8478E42}" presName="node" presStyleLbl="node1" presStyleIdx="6" presStyleCnt="7">
        <dgm:presLayoutVars>
          <dgm:bulletEnabled val="1"/>
        </dgm:presLayoutVars>
      </dgm:prSet>
      <dgm:spPr/>
    </dgm:pt>
  </dgm:ptLst>
  <dgm:cxnLst>
    <dgm:cxn modelId="{59AA2521-327A-4B2E-B987-B4A37A654B69}" type="presOf" srcId="{974E7CC1-A692-4464-938C-E2F650AD4C41}" destId="{B29904FA-57D8-4AEC-AA9F-86394D1E5EEE}" srcOrd="0" destOrd="0" presId="urn:microsoft.com/office/officeart/2005/8/layout/default"/>
    <dgm:cxn modelId="{33AE2D29-C262-4A93-B757-AC6D9858C790}" srcId="{F3D13FF2-CF7A-42A0-81EB-A307C39143B2}" destId="{F15BB962-181B-449E-82EC-F3EFEDBF4A25}" srcOrd="1" destOrd="0" parTransId="{5826535D-D935-4609-89CA-BE1399638555}" sibTransId="{316381B9-31CA-4FF7-AF8A-B03B68586EAF}"/>
    <dgm:cxn modelId="{7F769046-FE57-41EF-87D5-26EAE4AB6773}" type="presOf" srcId="{16FD2E38-E5CC-4E3C-A396-8FBFF4E91961}" destId="{C427FEAF-CA5B-4CD0-ABB9-1FDD920FE7F7}" srcOrd="0" destOrd="0" presId="urn:microsoft.com/office/officeart/2005/8/layout/default"/>
    <dgm:cxn modelId="{65A7B96A-C405-4835-81CF-6554048B9805}" type="presOf" srcId="{F8AB352F-0814-4D2D-ADFA-7DF5F8478E42}" destId="{93D0CCE3-2F0D-4831-B9E3-11A1DED6E60D}" srcOrd="0" destOrd="0" presId="urn:microsoft.com/office/officeart/2005/8/layout/default"/>
    <dgm:cxn modelId="{0E19F172-2016-4261-9BB8-15CC0AD57001}" srcId="{F3D13FF2-CF7A-42A0-81EB-A307C39143B2}" destId="{AFE57C26-3766-4EB6-A5D5-F9AE7E0998DD}" srcOrd="4" destOrd="0" parTransId="{1D31CFFA-4917-486B-AF4D-C3D50CDA4A97}" sibTransId="{C6428A44-D909-4353-84A5-4EA7B711F711}"/>
    <dgm:cxn modelId="{587A0AA0-C2BC-4770-93DA-5BC314BBAE4F}" srcId="{F3D13FF2-CF7A-42A0-81EB-A307C39143B2}" destId="{974E7CC1-A692-4464-938C-E2F650AD4C41}" srcOrd="5" destOrd="0" parTransId="{E7789DDF-90A5-48F4-BB90-763BC73C2F77}" sibTransId="{7BF185C5-96FD-40ED-9A34-4D157062A2AC}"/>
    <dgm:cxn modelId="{3975DFA1-D364-4571-8D19-7F6673FB6400}" type="presOf" srcId="{F15BB962-181B-449E-82EC-F3EFEDBF4A25}" destId="{262B36E0-5024-4B43-AD4F-DCE3F54CF85F}" srcOrd="0" destOrd="0" presId="urn:microsoft.com/office/officeart/2005/8/layout/default"/>
    <dgm:cxn modelId="{763903B0-E5CE-4DB2-9C29-AED45F346D96}" srcId="{F3D13FF2-CF7A-42A0-81EB-A307C39143B2}" destId="{CAE8B0E7-F6E8-4860-B07C-CD0E60A125C8}" srcOrd="3" destOrd="0" parTransId="{CAEC8BA5-5FBA-4C0D-AF50-D11406CB89B4}" sibTransId="{1A80A357-FB51-4589-B30A-C8651F19E70F}"/>
    <dgm:cxn modelId="{42ACC7BA-43A2-4D91-988B-91452B86C025}" type="presOf" srcId="{CAE8B0E7-F6E8-4860-B07C-CD0E60A125C8}" destId="{E454259A-096D-48B1-8250-16F240701E8F}" srcOrd="0" destOrd="0" presId="urn:microsoft.com/office/officeart/2005/8/layout/default"/>
    <dgm:cxn modelId="{2C4EBFC0-DC51-4155-9804-7B99278B0A0E}" srcId="{F3D13FF2-CF7A-42A0-81EB-A307C39143B2}" destId="{F8AB352F-0814-4D2D-ADFA-7DF5F8478E42}" srcOrd="6" destOrd="0" parTransId="{7C3B007D-42AF-47D9-BA3D-6517EB57735C}" sibTransId="{5FE7D651-EB38-4B00-BB8A-3E1E01D6981B}"/>
    <dgm:cxn modelId="{28F15ED2-E03D-47DF-873E-0FCB2AA63391}" srcId="{F3D13FF2-CF7A-42A0-81EB-A307C39143B2}" destId="{16FD2E38-E5CC-4E3C-A396-8FBFF4E91961}" srcOrd="0" destOrd="0" parTransId="{B997D1A8-F256-418E-8738-87C1E56367B2}" sibTransId="{B96176E5-7B54-4578-8193-F969C3C00C12}"/>
    <dgm:cxn modelId="{95EA4EE5-EBF3-43D1-9EB0-338083EFD8C7}" type="presOf" srcId="{DACB8562-D9FC-4B83-9FB5-261DC620E948}" destId="{6D3E7B2C-F600-4C9C-84DF-3D477197293D}" srcOrd="0" destOrd="0" presId="urn:microsoft.com/office/officeart/2005/8/layout/default"/>
    <dgm:cxn modelId="{3B724FEC-BA5E-4AA3-BB3A-3CDF727C6494}" type="presOf" srcId="{AFE57C26-3766-4EB6-A5D5-F9AE7E0998DD}" destId="{563FC8B3-3267-4237-895B-0861DE8B696C}" srcOrd="0" destOrd="0" presId="urn:microsoft.com/office/officeart/2005/8/layout/default"/>
    <dgm:cxn modelId="{DC0C8DEF-3A80-4D4F-9551-F74A06797646}" type="presOf" srcId="{F3D13FF2-CF7A-42A0-81EB-A307C39143B2}" destId="{5A3FBBE5-8A75-4030-AF93-6392E28A567E}" srcOrd="0" destOrd="0" presId="urn:microsoft.com/office/officeart/2005/8/layout/default"/>
    <dgm:cxn modelId="{0A28C5FE-1DAE-4823-8873-72CE96642511}" srcId="{F3D13FF2-CF7A-42A0-81EB-A307C39143B2}" destId="{DACB8562-D9FC-4B83-9FB5-261DC620E948}" srcOrd="2" destOrd="0" parTransId="{FA1EAF03-BC53-4B01-B851-B5ACF13EFC87}" sibTransId="{3F8AE03F-B4CF-42BE-9DBA-5A0E8F2B183A}"/>
    <dgm:cxn modelId="{4D0CAF94-BD80-47E8-8943-B7F0B0CA4753}" type="presParOf" srcId="{5A3FBBE5-8A75-4030-AF93-6392E28A567E}" destId="{C427FEAF-CA5B-4CD0-ABB9-1FDD920FE7F7}" srcOrd="0" destOrd="0" presId="urn:microsoft.com/office/officeart/2005/8/layout/default"/>
    <dgm:cxn modelId="{10DBE29F-5EF0-4952-A3BA-E9A63DB15DF8}" type="presParOf" srcId="{5A3FBBE5-8A75-4030-AF93-6392E28A567E}" destId="{13722488-6CA5-48E9-810C-BB6524408F4D}" srcOrd="1" destOrd="0" presId="urn:microsoft.com/office/officeart/2005/8/layout/default"/>
    <dgm:cxn modelId="{3425A1CB-A1EA-4811-870D-B59BD4A14F36}" type="presParOf" srcId="{5A3FBBE5-8A75-4030-AF93-6392E28A567E}" destId="{262B36E0-5024-4B43-AD4F-DCE3F54CF85F}" srcOrd="2" destOrd="0" presId="urn:microsoft.com/office/officeart/2005/8/layout/default"/>
    <dgm:cxn modelId="{94AC913E-941A-4884-BA3F-B81C498A8916}" type="presParOf" srcId="{5A3FBBE5-8A75-4030-AF93-6392E28A567E}" destId="{1E70EAE2-34C9-4DEA-8A2B-A3A4E15933AA}" srcOrd="3" destOrd="0" presId="urn:microsoft.com/office/officeart/2005/8/layout/default"/>
    <dgm:cxn modelId="{92DCAAB1-159F-400D-8BAF-B832B325840A}" type="presParOf" srcId="{5A3FBBE5-8A75-4030-AF93-6392E28A567E}" destId="{6D3E7B2C-F600-4C9C-84DF-3D477197293D}" srcOrd="4" destOrd="0" presId="urn:microsoft.com/office/officeart/2005/8/layout/default"/>
    <dgm:cxn modelId="{11B5B2BF-B41F-4DC5-ADBF-90F02556CFA8}" type="presParOf" srcId="{5A3FBBE5-8A75-4030-AF93-6392E28A567E}" destId="{558C3F38-9042-4F83-86A9-9CC8A1D5BC84}" srcOrd="5" destOrd="0" presId="urn:microsoft.com/office/officeart/2005/8/layout/default"/>
    <dgm:cxn modelId="{C813645B-E287-4659-BB17-31409841D537}" type="presParOf" srcId="{5A3FBBE5-8A75-4030-AF93-6392E28A567E}" destId="{E454259A-096D-48B1-8250-16F240701E8F}" srcOrd="6" destOrd="0" presId="urn:microsoft.com/office/officeart/2005/8/layout/default"/>
    <dgm:cxn modelId="{C0F74617-A4A4-4283-9E38-4EACEE548A3A}" type="presParOf" srcId="{5A3FBBE5-8A75-4030-AF93-6392E28A567E}" destId="{1031E070-1216-4802-94C5-5444EE07300B}" srcOrd="7" destOrd="0" presId="urn:microsoft.com/office/officeart/2005/8/layout/default"/>
    <dgm:cxn modelId="{7ECA0559-D1DA-43CA-8889-8BA369932AEF}" type="presParOf" srcId="{5A3FBBE5-8A75-4030-AF93-6392E28A567E}" destId="{563FC8B3-3267-4237-895B-0861DE8B696C}" srcOrd="8" destOrd="0" presId="urn:microsoft.com/office/officeart/2005/8/layout/default"/>
    <dgm:cxn modelId="{573E549A-71D2-474F-BB59-54CCC52742EA}" type="presParOf" srcId="{5A3FBBE5-8A75-4030-AF93-6392E28A567E}" destId="{F471267B-80C4-4CAE-8C20-8354750C544B}" srcOrd="9" destOrd="0" presId="urn:microsoft.com/office/officeart/2005/8/layout/default"/>
    <dgm:cxn modelId="{7D0411C0-86DC-443B-9A7C-6A147515C1B5}" type="presParOf" srcId="{5A3FBBE5-8A75-4030-AF93-6392E28A567E}" destId="{B29904FA-57D8-4AEC-AA9F-86394D1E5EEE}" srcOrd="10" destOrd="0" presId="urn:microsoft.com/office/officeart/2005/8/layout/default"/>
    <dgm:cxn modelId="{621A5AC3-8982-4E5F-B9A8-66B705BF53D1}" type="presParOf" srcId="{5A3FBBE5-8A75-4030-AF93-6392E28A567E}" destId="{7706B04A-07C8-4B8B-AF92-12B4AEC1E353}" srcOrd="11" destOrd="0" presId="urn:microsoft.com/office/officeart/2005/8/layout/default"/>
    <dgm:cxn modelId="{82911B54-1DA9-473F-837C-D7C84BE6DD44}" type="presParOf" srcId="{5A3FBBE5-8A75-4030-AF93-6392E28A567E}" destId="{93D0CCE3-2F0D-4831-B9E3-11A1DED6E60D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0BDC5F-AD37-4490-8A54-066554FE3972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F09F78E3-E06D-4D1C-999D-8E7DF6C2FD78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00CC66"/>
        </a:solidFill>
      </dgm:spPr>
      <dgm:t>
        <a:bodyPr/>
        <a:lstStyle/>
        <a:p>
          <a:r>
            <a:rPr lang="ru-RU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Ощущение </a:t>
          </a:r>
          <a:br>
            <a:rPr lang="ru-RU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</a:br>
          <a:r>
            <a:rPr lang="ru-RU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и </a:t>
          </a:r>
          <a:br>
            <a:rPr lang="ru-RU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</a:br>
          <a:r>
            <a:rPr lang="ru-RU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восприятие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FDEE2E1-973F-4A09-B793-F5F68D10F09B}" type="parTrans" cxnId="{56CEF7E2-F3AC-4F4A-8E56-DBF2D0EB1B14}">
      <dgm:prSet/>
      <dgm:spPr/>
      <dgm:t>
        <a:bodyPr/>
        <a:lstStyle/>
        <a:p>
          <a:endParaRPr lang="ru-RU" b="1" cap="none" spc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3A99FB97-83A6-45BC-AFC6-7E21A06CE6CD}" type="sibTrans" cxnId="{56CEF7E2-F3AC-4F4A-8E56-DBF2D0EB1B14}">
      <dgm:prSet/>
      <dgm:spPr/>
      <dgm:t>
        <a:bodyPr/>
        <a:lstStyle/>
        <a:p>
          <a:endParaRPr lang="ru-RU" b="1" cap="none" spc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5BB4AC1E-03BF-4AC7-9BDD-CF3F3AF1F5DC}">
      <dgm:prSet phldrT="[Текст]"/>
      <dgm:spPr>
        <a:solidFill>
          <a:srgbClr val="FF9966"/>
        </a:solidFill>
      </dgm:spPr>
      <dgm:t>
        <a:bodyPr/>
        <a:lstStyle/>
        <a:p>
          <a:r>
            <a:rPr lang="ru-RU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Память </a:t>
          </a:r>
          <a:br>
            <a:rPr lang="ru-RU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</a:br>
          <a:r>
            <a:rPr lang="ru-RU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и</a:t>
          </a:r>
          <a:br>
            <a:rPr lang="ru-RU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</a:br>
          <a:r>
            <a:rPr lang="ru-RU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мышление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84D8AC18-3C10-4CDD-8D20-29A38F3DF556}" type="parTrans" cxnId="{7D004FFA-361C-4304-87C5-6235E82231F6}">
      <dgm:prSet/>
      <dgm:spPr/>
      <dgm:t>
        <a:bodyPr/>
        <a:lstStyle/>
        <a:p>
          <a:endParaRPr lang="ru-RU" b="1" cap="none" spc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7B2D822E-E094-472F-8660-86025F93681B}" type="sibTrans" cxnId="{7D004FFA-361C-4304-87C5-6235E82231F6}">
      <dgm:prSet/>
      <dgm:spPr/>
      <dgm:t>
        <a:bodyPr/>
        <a:lstStyle/>
        <a:p>
          <a:endParaRPr lang="ru-RU" b="1" cap="none" spc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787E2DB6-8FB1-4327-827A-FCBA93BD7D87}">
      <dgm:prSet phldrT="[Текст]"/>
      <dgm:spPr>
        <a:solidFill>
          <a:srgbClr val="8BAEED"/>
        </a:solidFill>
      </dgm:spPr>
      <dgm:t>
        <a:bodyPr/>
        <a:lstStyle/>
        <a:p>
          <a:r>
            <a:rPr lang="ru-RU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Внимание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99F91BA8-DDD3-4C88-8FAA-748FCE09394F}" type="parTrans" cxnId="{1CB0C363-3209-4BEC-9A80-4E008F4CB51B}">
      <dgm:prSet/>
      <dgm:spPr/>
      <dgm:t>
        <a:bodyPr/>
        <a:lstStyle/>
        <a:p>
          <a:endParaRPr lang="ru-RU" b="1" cap="none" spc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F4E31A7D-9D50-466E-8292-90F0BDC99AA5}" type="sibTrans" cxnId="{1CB0C363-3209-4BEC-9A80-4E008F4CB51B}">
      <dgm:prSet/>
      <dgm:spPr/>
      <dgm:t>
        <a:bodyPr/>
        <a:lstStyle/>
        <a:p>
          <a:endParaRPr lang="ru-RU" b="1" cap="none" spc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FF9E4932-E12C-4971-A9FC-18AA24F8D41A}">
      <dgm:prSet phldrT="[Текст]"/>
      <dgm:spPr>
        <a:solidFill>
          <a:srgbClr val="D8300E"/>
        </a:solidFill>
      </dgm:spPr>
      <dgm:t>
        <a:bodyPr/>
        <a:lstStyle/>
        <a:p>
          <a:r>
            <a:rPr lang="ru-RU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Представление и </a:t>
          </a:r>
          <a:br>
            <a:rPr lang="ru-RU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</a:br>
          <a:r>
            <a:rPr lang="ru-RU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воображение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B8C3E496-4987-4C6C-9237-725B266FD2FC}" type="parTrans" cxnId="{2E7F8812-43F5-4BB2-A825-6D5CC9939709}">
      <dgm:prSet/>
      <dgm:spPr/>
      <dgm:t>
        <a:bodyPr/>
        <a:lstStyle/>
        <a:p>
          <a:endParaRPr lang="ru-RU" b="1" cap="none" spc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2B4F2761-9B53-4991-AD53-646D73381D39}" type="sibTrans" cxnId="{2E7F8812-43F5-4BB2-A825-6D5CC9939709}">
      <dgm:prSet/>
      <dgm:spPr/>
      <dgm:t>
        <a:bodyPr/>
        <a:lstStyle/>
        <a:p>
          <a:endParaRPr lang="ru-RU" b="1" cap="none" spc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E73C93E2-D6AB-4E19-8FDD-8EE27338061D}" type="pres">
      <dgm:prSet presAssocID="{990BDC5F-AD37-4490-8A54-066554FE3972}" presName="diagram" presStyleCnt="0">
        <dgm:presLayoutVars>
          <dgm:dir/>
          <dgm:resizeHandles val="exact"/>
        </dgm:presLayoutVars>
      </dgm:prSet>
      <dgm:spPr/>
    </dgm:pt>
    <dgm:pt modelId="{AE2ED254-5E8D-47A2-A068-FC73167A4743}" type="pres">
      <dgm:prSet presAssocID="{F09F78E3-E06D-4D1C-999D-8E7DF6C2FD78}" presName="node" presStyleLbl="node1" presStyleIdx="0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5391C570-6EAD-42D5-A86C-9B5E1F2DC8B0}" type="pres">
      <dgm:prSet presAssocID="{3A99FB97-83A6-45BC-AFC6-7E21A06CE6CD}" presName="sibTrans" presStyleCnt="0"/>
      <dgm:spPr/>
    </dgm:pt>
    <dgm:pt modelId="{340EBAE7-3F2E-42C3-9043-7FF71FA9855C}" type="pres">
      <dgm:prSet presAssocID="{5BB4AC1E-03BF-4AC7-9BDD-CF3F3AF1F5DC}" presName="node" presStyleLbl="node1" presStyleIdx="1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CD1C63EB-26F8-43A2-B0EB-9B4EBAA0CE11}" type="pres">
      <dgm:prSet presAssocID="{7B2D822E-E094-472F-8660-86025F93681B}" presName="sibTrans" presStyleCnt="0"/>
      <dgm:spPr/>
    </dgm:pt>
    <dgm:pt modelId="{17446D35-97A8-4468-B032-8BD222487403}" type="pres">
      <dgm:prSet presAssocID="{787E2DB6-8FB1-4327-827A-FCBA93BD7D87}" presName="node" presStyleLbl="node1" presStyleIdx="2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B190667D-53BA-428F-B31F-E00CA0A51E2B}" type="pres">
      <dgm:prSet presAssocID="{F4E31A7D-9D50-466E-8292-90F0BDC99AA5}" presName="sibTrans" presStyleCnt="0"/>
      <dgm:spPr/>
    </dgm:pt>
    <dgm:pt modelId="{9A9AF6C7-3C9D-427E-9FBD-93B984E2406C}" type="pres">
      <dgm:prSet presAssocID="{FF9E4932-E12C-4971-A9FC-18AA24F8D41A}" presName="node" presStyleLbl="node1" presStyleIdx="3" presStyleCnt="4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2E7F8812-43F5-4BB2-A825-6D5CC9939709}" srcId="{990BDC5F-AD37-4490-8A54-066554FE3972}" destId="{FF9E4932-E12C-4971-A9FC-18AA24F8D41A}" srcOrd="3" destOrd="0" parTransId="{B8C3E496-4987-4C6C-9237-725B266FD2FC}" sibTransId="{2B4F2761-9B53-4991-AD53-646D73381D39}"/>
    <dgm:cxn modelId="{0F19161B-6ABA-4564-B93F-D88CB6F10A67}" type="presOf" srcId="{FF9E4932-E12C-4971-A9FC-18AA24F8D41A}" destId="{9A9AF6C7-3C9D-427E-9FBD-93B984E2406C}" srcOrd="0" destOrd="0" presId="urn:microsoft.com/office/officeart/2005/8/layout/default"/>
    <dgm:cxn modelId="{D6340734-5A82-4C0A-AFDA-65964F3B2AF8}" type="presOf" srcId="{990BDC5F-AD37-4490-8A54-066554FE3972}" destId="{E73C93E2-D6AB-4E19-8FDD-8EE27338061D}" srcOrd="0" destOrd="0" presId="urn:microsoft.com/office/officeart/2005/8/layout/default"/>
    <dgm:cxn modelId="{1CB0C363-3209-4BEC-9A80-4E008F4CB51B}" srcId="{990BDC5F-AD37-4490-8A54-066554FE3972}" destId="{787E2DB6-8FB1-4327-827A-FCBA93BD7D87}" srcOrd="2" destOrd="0" parTransId="{99F91BA8-DDD3-4C88-8FAA-748FCE09394F}" sibTransId="{F4E31A7D-9D50-466E-8292-90F0BDC99AA5}"/>
    <dgm:cxn modelId="{EA6A4A73-8D6D-4E3D-9BBE-0E9746DBE5C3}" type="presOf" srcId="{F09F78E3-E06D-4D1C-999D-8E7DF6C2FD78}" destId="{AE2ED254-5E8D-47A2-A068-FC73167A4743}" srcOrd="0" destOrd="0" presId="urn:microsoft.com/office/officeart/2005/8/layout/default"/>
    <dgm:cxn modelId="{FB9159B9-AC52-4370-923E-C55F1328490D}" type="presOf" srcId="{5BB4AC1E-03BF-4AC7-9BDD-CF3F3AF1F5DC}" destId="{340EBAE7-3F2E-42C3-9043-7FF71FA9855C}" srcOrd="0" destOrd="0" presId="urn:microsoft.com/office/officeart/2005/8/layout/default"/>
    <dgm:cxn modelId="{C9D4ECD4-6815-4C73-B84B-CA04064EE001}" type="presOf" srcId="{787E2DB6-8FB1-4327-827A-FCBA93BD7D87}" destId="{17446D35-97A8-4468-B032-8BD222487403}" srcOrd="0" destOrd="0" presId="urn:microsoft.com/office/officeart/2005/8/layout/default"/>
    <dgm:cxn modelId="{56CEF7E2-F3AC-4F4A-8E56-DBF2D0EB1B14}" srcId="{990BDC5F-AD37-4490-8A54-066554FE3972}" destId="{F09F78E3-E06D-4D1C-999D-8E7DF6C2FD78}" srcOrd="0" destOrd="0" parTransId="{9FDEE2E1-973F-4A09-B793-F5F68D10F09B}" sibTransId="{3A99FB97-83A6-45BC-AFC6-7E21A06CE6CD}"/>
    <dgm:cxn modelId="{7D004FFA-361C-4304-87C5-6235E82231F6}" srcId="{990BDC5F-AD37-4490-8A54-066554FE3972}" destId="{5BB4AC1E-03BF-4AC7-9BDD-CF3F3AF1F5DC}" srcOrd="1" destOrd="0" parTransId="{84D8AC18-3C10-4CDD-8D20-29A38F3DF556}" sibTransId="{7B2D822E-E094-472F-8660-86025F93681B}"/>
    <dgm:cxn modelId="{3D8A929A-7CB5-4990-9B1E-1C9995E9A7E7}" type="presParOf" srcId="{E73C93E2-D6AB-4E19-8FDD-8EE27338061D}" destId="{AE2ED254-5E8D-47A2-A068-FC73167A4743}" srcOrd="0" destOrd="0" presId="urn:microsoft.com/office/officeart/2005/8/layout/default"/>
    <dgm:cxn modelId="{6411EA30-938F-4070-BA05-A57350D8F5E6}" type="presParOf" srcId="{E73C93E2-D6AB-4E19-8FDD-8EE27338061D}" destId="{5391C570-6EAD-42D5-A86C-9B5E1F2DC8B0}" srcOrd="1" destOrd="0" presId="urn:microsoft.com/office/officeart/2005/8/layout/default"/>
    <dgm:cxn modelId="{6F4C1965-5AED-4B34-8D62-8773A18EC8EE}" type="presParOf" srcId="{E73C93E2-D6AB-4E19-8FDD-8EE27338061D}" destId="{340EBAE7-3F2E-42C3-9043-7FF71FA9855C}" srcOrd="2" destOrd="0" presId="urn:microsoft.com/office/officeart/2005/8/layout/default"/>
    <dgm:cxn modelId="{431F0C8C-821C-414F-B76A-2DBC2290415D}" type="presParOf" srcId="{E73C93E2-D6AB-4E19-8FDD-8EE27338061D}" destId="{CD1C63EB-26F8-43A2-B0EB-9B4EBAA0CE11}" srcOrd="3" destOrd="0" presId="urn:microsoft.com/office/officeart/2005/8/layout/default"/>
    <dgm:cxn modelId="{673725BB-B0A0-45B8-A752-4DD529A5E879}" type="presParOf" srcId="{E73C93E2-D6AB-4E19-8FDD-8EE27338061D}" destId="{17446D35-97A8-4468-B032-8BD222487403}" srcOrd="4" destOrd="0" presId="urn:microsoft.com/office/officeart/2005/8/layout/default"/>
    <dgm:cxn modelId="{9D761724-DED9-406B-8627-D8BB8BB9DAE9}" type="presParOf" srcId="{E73C93E2-D6AB-4E19-8FDD-8EE27338061D}" destId="{B190667D-53BA-428F-B31F-E00CA0A51E2B}" srcOrd="5" destOrd="0" presId="urn:microsoft.com/office/officeart/2005/8/layout/default"/>
    <dgm:cxn modelId="{987D28EA-C50F-4612-929C-09ECD8F31B2B}" type="presParOf" srcId="{E73C93E2-D6AB-4E19-8FDD-8EE27338061D}" destId="{9A9AF6C7-3C9D-427E-9FBD-93B984E2406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87BD29-3372-4649-93F8-A13766A1969B}" type="doc">
      <dgm:prSet loTypeId="urn:microsoft.com/office/officeart/2005/8/layout/cycle2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67BFE1-408C-46C1-912D-5AFDBAF643C9}">
      <dgm:prSet phldrT="[Текст]" phldr="1"/>
      <dgm:spPr/>
      <dgm:t>
        <a:bodyPr/>
        <a:lstStyle/>
        <a:p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661019F-B9E9-43EE-91AF-41625783B4CC}" type="parTrans" cxnId="{F3E6F505-4868-4F7A-8FFE-FBB42A326452}">
      <dgm:prSet/>
      <dgm:spPr/>
      <dgm:t>
        <a:bodyPr/>
        <a:lstStyle/>
        <a:p>
          <a:endParaRPr lang="ru-RU"/>
        </a:p>
      </dgm:t>
    </dgm:pt>
    <dgm:pt modelId="{A86E0BC3-D310-4B47-8822-AF5166C33666}" type="sibTrans" cxnId="{F3E6F505-4868-4F7A-8FFE-FBB42A326452}">
      <dgm:prSet/>
      <dgm:spPr/>
      <dgm:t>
        <a:bodyPr/>
        <a:lstStyle/>
        <a:p>
          <a:endParaRPr lang="ru-RU"/>
        </a:p>
      </dgm:t>
    </dgm:pt>
    <dgm:pt modelId="{42603AAA-00C0-46BD-BCC1-AB95D0A36934}" type="pres">
      <dgm:prSet presAssocID="{DE87BD29-3372-4649-93F8-A13766A1969B}" presName="cycle" presStyleCnt="0">
        <dgm:presLayoutVars>
          <dgm:dir/>
          <dgm:resizeHandles val="exact"/>
        </dgm:presLayoutVars>
      </dgm:prSet>
      <dgm:spPr/>
    </dgm:pt>
    <dgm:pt modelId="{BA827D8E-FEB5-4011-B0DF-47E250008AA6}" type="pres">
      <dgm:prSet presAssocID="{5C67BFE1-408C-46C1-912D-5AFDBAF643C9}" presName="node" presStyleLbl="node1" presStyleIdx="0" presStyleCnt="1" custRadScaleRad="44705" custRadScaleInc="-31700">
        <dgm:presLayoutVars>
          <dgm:bulletEnabled val="1"/>
        </dgm:presLayoutVars>
      </dgm:prSet>
      <dgm:spPr/>
    </dgm:pt>
  </dgm:ptLst>
  <dgm:cxnLst>
    <dgm:cxn modelId="{F3E6F505-4868-4F7A-8FFE-FBB42A326452}" srcId="{DE87BD29-3372-4649-93F8-A13766A1969B}" destId="{5C67BFE1-408C-46C1-912D-5AFDBAF643C9}" srcOrd="0" destOrd="0" parTransId="{F661019F-B9E9-43EE-91AF-41625783B4CC}" sibTransId="{A86E0BC3-D310-4B47-8822-AF5166C33666}"/>
    <dgm:cxn modelId="{67899663-DF80-428A-BF90-187BF6B6A65A}" type="presOf" srcId="{DE87BD29-3372-4649-93F8-A13766A1969B}" destId="{42603AAA-00C0-46BD-BCC1-AB95D0A36934}" srcOrd="0" destOrd="0" presId="urn:microsoft.com/office/officeart/2005/8/layout/cycle2"/>
    <dgm:cxn modelId="{F6ED8AAA-28A1-421C-A5F2-F17828468BEE}" type="presOf" srcId="{5C67BFE1-408C-46C1-912D-5AFDBAF643C9}" destId="{BA827D8E-FEB5-4011-B0DF-47E250008AA6}" srcOrd="0" destOrd="0" presId="urn:microsoft.com/office/officeart/2005/8/layout/cycle2"/>
    <dgm:cxn modelId="{DA32FD2D-17B8-4356-81FB-557FAEBBDC9F}" type="presParOf" srcId="{42603AAA-00C0-46BD-BCC1-AB95D0A36934}" destId="{BA827D8E-FEB5-4011-B0DF-47E250008AA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8C5B35-22E3-4E8D-AE99-85FB883F66BD}" type="doc">
      <dgm:prSet loTypeId="urn:microsoft.com/office/officeart/2005/8/layout/cycle2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946651-D716-4846-9A09-0BBC7F079C66}">
      <dgm:prSet phldrT="[Текст]" custT="1"/>
      <dgm:spPr/>
      <dgm:t>
        <a:bodyPr/>
        <a:lstStyle/>
        <a:p>
          <a:r>
            <a:rPr lang="ru-RU" sz="800" dirty="0"/>
            <a:t>н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000EC3EE-AD07-4997-86A3-F12A5C102E90}" type="parTrans" cxnId="{C16A1FB1-EB79-4A49-84D7-7C75AC48D86E}">
      <dgm:prSet/>
      <dgm:spPr/>
      <dgm:t>
        <a:bodyPr/>
        <a:lstStyle/>
        <a:p>
          <a:endParaRPr lang="ru-RU"/>
        </a:p>
      </dgm:t>
    </dgm:pt>
    <dgm:pt modelId="{D96EBD13-6054-4F5B-BB1E-9CEFB533B3F7}" type="sibTrans" cxnId="{C16A1FB1-EB79-4A49-84D7-7C75AC48D86E}">
      <dgm:prSet/>
      <dgm:spPr/>
      <dgm:t>
        <a:bodyPr/>
        <a:lstStyle/>
        <a:p>
          <a:endParaRPr lang="ru-RU"/>
        </a:p>
      </dgm:t>
    </dgm:pt>
    <dgm:pt modelId="{C0CA1088-BDF6-43EB-B3CF-BC43415E5476}" type="pres">
      <dgm:prSet presAssocID="{108C5B35-22E3-4E8D-AE99-85FB883F66BD}" presName="cycle" presStyleCnt="0">
        <dgm:presLayoutVars>
          <dgm:dir/>
          <dgm:resizeHandles val="exact"/>
        </dgm:presLayoutVars>
      </dgm:prSet>
      <dgm:spPr/>
    </dgm:pt>
    <dgm:pt modelId="{12A508F5-71BC-407D-9786-232CD761B25C}" type="pres">
      <dgm:prSet presAssocID="{16946651-D716-4846-9A09-0BBC7F079C66}" presName="node" presStyleLbl="node1" presStyleIdx="0" presStyleCnt="1" custScaleX="28030" custScaleY="25115" custRadScaleRad="81130" custRadScaleInc="-3713">
        <dgm:presLayoutVars>
          <dgm:bulletEnabled val="1"/>
        </dgm:presLayoutVars>
      </dgm:prSet>
      <dgm:spPr/>
    </dgm:pt>
  </dgm:ptLst>
  <dgm:cxnLst>
    <dgm:cxn modelId="{87C6505F-978E-4A93-9E17-BA3625D24649}" type="presOf" srcId="{108C5B35-22E3-4E8D-AE99-85FB883F66BD}" destId="{C0CA1088-BDF6-43EB-B3CF-BC43415E5476}" srcOrd="0" destOrd="0" presId="urn:microsoft.com/office/officeart/2005/8/layout/cycle2"/>
    <dgm:cxn modelId="{13D24474-1457-4970-9724-9AA5812A706D}" type="presOf" srcId="{16946651-D716-4846-9A09-0BBC7F079C66}" destId="{12A508F5-71BC-407D-9786-232CD761B25C}" srcOrd="0" destOrd="0" presId="urn:microsoft.com/office/officeart/2005/8/layout/cycle2"/>
    <dgm:cxn modelId="{C16A1FB1-EB79-4A49-84D7-7C75AC48D86E}" srcId="{108C5B35-22E3-4E8D-AE99-85FB883F66BD}" destId="{16946651-D716-4846-9A09-0BBC7F079C66}" srcOrd="0" destOrd="0" parTransId="{000EC3EE-AD07-4997-86A3-F12A5C102E90}" sibTransId="{D96EBD13-6054-4F5B-BB1E-9CEFB533B3F7}"/>
    <dgm:cxn modelId="{FCA9CF3C-8714-45CA-9507-A65BC1F749C8}" type="presParOf" srcId="{C0CA1088-BDF6-43EB-B3CF-BC43415E5476}" destId="{12A508F5-71BC-407D-9786-232CD761B25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977CD7A-644F-4837-830F-0DC9FD20CB5E}" type="doc">
      <dgm:prSet loTypeId="urn:microsoft.com/office/officeart/2005/8/layout/cycle2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2503A4-08E9-415C-971A-3D2657CDB876}">
      <dgm:prSet phldrT="[Текст]" custT="1"/>
      <dgm:spPr/>
      <dgm:t>
        <a:bodyPr/>
        <a:lstStyle/>
        <a:p>
          <a:r>
            <a:rPr lang="ru-RU" sz="800" dirty="0"/>
            <a:t>н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5C6483E-99AB-4B31-AA1F-F2DCE83C8975}" type="parTrans" cxnId="{E74D7076-64FA-468D-B12B-EEC2445D866B}">
      <dgm:prSet/>
      <dgm:spPr/>
      <dgm:t>
        <a:bodyPr/>
        <a:lstStyle/>
        <a:p>
          <a:endParaRPr lang="ru-RU"/>
        </a:p>
      </dgm:t>
    </dgm:pt>
    <dgm:pt modelId="{E5848FD0-3BB9-4E64-AB20-CD7E1FE45891}" type="sibTrans" cxnId="{E74D7076-64FA-468D-B12B-EEC2445D866B}">
      <dgm:prSet/>
      <dgm:spPr/>
      <dgm:t>
        <a:bodyPr/>
        <a:lstStyle/>
        <a:p>
          <a:endParaRPr lang="ru-RU"/>
        </a:p>
      </dgm:t>
    </dgm:pt>
    <dgm:pt modelId="{EA329960-AF4D-40A5-B033-84AD0F1F95EF}" type="pres">
      <dgm:prSet presAssocID="{2977CD7A-644F-4837-830F-0DC9FD20CB5E}" presName="cycle" presStyleCnt="0">
        <dgm:presLayoutVars>
          <dgm:dir/>
          <dgm:resizeHandles val="exact"/>
        </dgm:presLayoutVars>
      </dgm:prSet>
      <dgm:spPr/>
    </dgm:pt>
    <dgm:pt modelId="{767223F7-850B-4143-BB53-F3C89DFBCF5F}" type="pres">
      <dgm:prSet presAssocID="{012503A4-08E9-415C-971A-3D2657CDB876}" presName="node" presStyleLbl="node1" presStyleIdx="0" presStyleCnt="1" custRadScaleRad="100825" custRadScaleInc="1624">
        <dgm:presLayoutVars>
          <dgm:bulletEnabled val="1"/>
        </dgm:presLayoutVars>
      </dgm:prSet>
      <dgm:spPr/>
    </dgm:pt>
  </dgm:ptLst>
  <dgm:cxnLst>
    <dgm:cxn modelId="{E5A8DB65-44B1-4D88-9386-A1EE28CBF1AB}" type="presOf" srcId="{012503A4-08E9-415C-971A-3D2657CDB876}" destId="{767223F7-850B-4143-BB53-F3C89DFBCF5F}" srcOrd="0" destOrd="0" presId="urn:microsoft.com/office/officeart/2005/8/layout/cycle2"/>
    <dgm:cxn modelId="{E74D7076-64FA-468D-B12B-EEC2445D866B}" srcId="{2977CD7A-644F-4837-830F-0DC9FD20CB5E}" destId="{012503A4-08E9-415C-971A-3D2657CDB876}" srcOrd="0" destOrd="0" parTransId="{B5C6483E-99AB-4B31-AA1F-F2DCE83C8975}" sibTransId="{E5848FD0-3BB9-4E64-AB20-CD7E1FE45891}"/>
    <dgm:cxn modelId="{4B8319ED-D6E8-4201-8B38-B96F6F0B1244}" type="presOf" srcId="{2977CD7A-644F-4837-830F-0DC9FD20CB5E}" destId="{EA329960-AF4D-40A5-B033-84AD0F1F95EF}" srcOrd="0" destOrd="0" presId="urn:microsoft.com/office/officeart/2005/8/layout/cycle2"/>
    <dgm:cxn modelId="{35E0AFDC-ACF0-4E27-99F0-14E2535D8415}" type="presParOf" srcId="{EA329960-AF4D-40A5-B033-84AD0F1F95EF}" destId="{767223F7-850B-4143-BB53-F3C89DFBCF5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F08B6BF-C4D9-49CC-8ED6-E0180541C134}" type="doc">
      <dgm:prSet loTypeId="urn:microsoft.com/office/officeart/2005/8/layout/hList1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13EF028-5783-43C2-97E2-848B921DDE06}">
      <dgm:prSet phldrT="[Текст]"/>
      <dgm:spPr/>
      <dgm:t>
        <a:bodyPr/>
        <a:lstStyle/>
        <a:p>
          <a:r>
            <a:rPr lang="ru-RU" dirty="0"/>
            <a:t>НЕПРОИЗВОЛЬНОЕ</a:t>
          </a:r>
        </a:p>
      </dgm:t>
    </dgm:pt>
    <dgm:pt modelId="{DECCAF39-FFF1-4ED1-B77D-59376F5B0D8C}" type="parTrans" cxnId="{F0304EA0-35DD-443D-8A47-D3A3B2E2D0FA}">
      <dgm:prSet/>
      <dgm:spPr/>
      <dgm:t>
        <a:bodyPr/>
        <a:lstStyle/>
        <a:p>
          <a:endParaRPr lang="ru-RU"/>
        </a:p>
      </dgm:t>
    </dgm:pt>
    <dgm:pt modelId="{D3AF01E5-9795-4EE8-A1E5-B844BE72FC46}" type="sibTrans" cxnId="{F0304EA0-35DD-443D-8A47-D3A3B2E2D0FA}">
      <dgm:prSet/>
      <dgm:spPr/>
      <dgm:t>
        <a:bodyPr/>
        <a:lstStyle/>
        <a:p>
          <a:endParaRPr lang="ru-RU"/>
        </a:p>
      </dgm:t>
    </dgm:pt>
    <dgm:pt modelId="{26D14B93-D0DB-4EA8-8679-24BFB0DB89B2}">
      <dgm:prSet phldrT="[Текст]"/>
      <dgm:spPr/>
      <dgm:t>
        <a:bodyPr/>
        <a:lstStyle/>
        <a:p>
          <a:r>
            <a:rPr lang="ru-RU" dirty="0"/>
            <a:t>ПРОИЗВОЛЬНОЕ</a:t>
          </a:r>
        </a:p>
      </dgm:t>
    </dgm:pt>
    <dgm:pt modelId="{1362C428-50FF-48DC-BA74-357ED5474BEF}" type="parTrans" cxnId="{B9023DC0-F524-4333-962D-4D1D485F2DF6}">
      <dgm:prSet/>
      <dgm:spPr/>
      <dgm:t>
        <a:bodyPr/>
        <a:lstStyle/>
        <a:p>
          <a:endParaRPr lang="ru-RU"/>
        </a:p>
      </dgm:t>
    </dgm:pt>
    <dgm:pt modelId="{35407389-32C3-491E-B5C5-F854054BC6F6}" type="sibTrans" cxnId="{B9023DC0-F524-4333-962D-4D1D485F2DF6}">
      <dgm:prSet/>
      <dgm:spPr/>
      <dgm:t>
        <a:bodyPr/>
        <a:lstStyle/>
        <a:p>
          <a:endParaRPr lang="ru-RU"/>
        </a:p>
      </dgm:t>
    </dgm:pt>
    <dgm:pt modelId="{3B459CC4-1A42-4F80-9171-3268B0B44E55}">
      <dgm:prSet phldrT="[Текст]"/>
      <dgm:spPr/>
      <dgm:t>
        <a:bodyPr/>
        <a:lstStyle/>
        <a:p>
          <a:r>
            <a:rPr lang="ru-RU" dirty="0"/>
            <a:t>Более сложное, активное;</a:t>
          </a:r>
        </a:p>
      </dgm:t>
    </dgm:pt>
    <dgm:pt modelId="{1144CE85-61BD-4C44-83A9-5226D983D1B3}" type="parTrans" cxnId="{5B4586DB-2182-4AF2-85D6-E67F1F4E2F77}">
      <dgm:prSet/>
      <dgm:spPr/>
      <dgm:t>
        <a:bodyPr/>
        <a:lstStyle/>
        <a:p>
          <a:endParaRPr lang="ru-RU"/>
        </a:p>
      </dgm:t>
    </dgm:pt>
    <dgm:pt modelId="{07B04607-3FAC-4F80-B132-B15D841BC790}" type="sibTrans" cxnId="{5B4586DB-2182-4AF2-85D6-E67F1F4E2F77}">
      <dgm:prSet/>
      <dgm:spPr/>
      <dgm:t>
        <a:bodyPr/>
        <a:lstStyle/>
        <a:p>
          <a:endParaRPr lang="ru-RU"/>
        </a:p>
      </dgm:t>
    </dgm:pt>
    <dgm:pt modelId="{CAA3F58B-FD12-482D-9337-F02CBE22D935}">
      <dgm:prSet phldrT="[Текст]"/>
      <dgm:spPr/>
      <dgm:t>
        <a:bodyPr/>
        <a:lstStyle/>
        <a:p>
          <a:r>
            <a:rPr lang="ru-RU" dirty="0"/>
            <a:t>ПОСЛЕПРОИЗВОЛЬНОЕ</a:t>
          </a:r>
        </a:p>
      </dgm:t>
    </dgm:pt>
    <dgm:pt modelId="{D3AB78B7-E9C2-4C05-BF03-C2AD74743D19}" type="parTrans" cxnId="{4589B3EB-2303-4272-BDCA-B0F67E5E8A81}">
      <dgm:prSet/>
      <dgm:spPr/>
      <dgm:t>
        <a:bodyPr/>
        <a:lstStyle/>
        <a:p>
          <a:endParaRPr lang="ru-RU"/>
        </a:p>
      </dgm:t>
    </dgm:pt>
    <dgm:pt modelId="{0DA58CE8-9602-455D-9F59-3B613C178D45}" type="sibTrans" cxnId="{4589B3EB-2303-4272-BDCA-B0F67E5E8A81}">
      <dgm:prSet/>
      <dgm:spPr/>
      <dgm:t>
        <a:bodyPr/>
        <a:lstStyle/>
        <a:p>
          <a:endParaRPr lang="ru-RU"/>
        </a:p>
      </dgm:t>
    </dgm:pt>
    <dgm:pt modelId="{DCBD5E39-3C67-4E03-851D-392853598619}">
      <dgm:prSet phldrT="[Текст]"/>
      <dgm:spPr/>
      <dgm:t>
        <a:bodyPr/>
        <a:lstStyle/>
        <a:p>
          <a:r>
            <a:rPr lang="ru-RU" dirty="0"/>
            <a:t>Возникает на основе увлеченности, интерес к делу так велик, что волевое усилие отсутствует.</a:t>
          </a:r>
        </a:p>
      </dgm:t>
    </dgm:pt>
    <dgm:pt modelId="{356DB19A-E86A-48A5-9EAE-707C61EA2F7C}" type="parTrans" cxnId="{AD3E29F5-B108-42FC-BB43-44EA3050D776}">
      <dgm:prSet/>
      <dgm:spPr/>
      <dgm:t>
        <a:bodyPr/>
        <a:lstStyle/>
        <a:p>
          <a:endParaRPr lang="ru-RU"/>
        </a:p>
      </dgm:t>
    </dgm:pt>
    <dgm:pt modelId="{95E6BA7C-C47F-43F9-8942-C01726FCC888}" type="sibTrans" cxnId="{AD3E29F5-B108-42FC-BB43-44EA3050D776}">
      <dgm:prSet/>
      <dgm:spPr/>
      <dgm:t>
        <a:bodyPr/>
        <a:lstStyle/>
        <a:p>
          <a:endParaRPr lang="ru-RU"/>
        </a:p>
      </dgm:t>
    </dgm:pt>
    <dgm:pt modelId="{64FFE40F-8D31-4E6F-9692-8AF18B42CF6A}">
      <dgm:prSet/>
      <dgm:spPr/>
      <dgm:t>
        <a:bodyPr/>
        <a:lstStyle/>
        <a:p>
          <a:r>
            <a:rPr lang="ru-RU" dirty="0"/>
            <a:t>Наиболее простое, генетически исходное;</a:t>
          </a:r>
        </a:p>
      </dgm:t>
    </dgm:pt>
    <dgm:pt modelId="{8CD21652-84ED-464A-99E0-01CD2FD8E7A6}" type="parTrans" cxnId="{D2286BBB-09D4-4A86-BF78-0EEC985980D9}">
      <dgm:prSet/>
      <dgm:spPr/>
      <dgm:t>
        <a:bodyPr/>
        <a:lstStyle/>
        <a:p>
          <a:endParaRPr lang="ru-RU"/>
        </a:p>
      </dgm:t>
    </dgm:pt>
    <dgm:pt modelId="{D18FAEA2-3725-4E95-85F1-CB8196F4A32F}" type="sibTrans" cxnId="{D2286BBB-09D4-4A86-BF78-0EEC985980D9}">
      <dgm:prSet/>
      <dgm:spPr/>
      <dgm:t>
        <a:bodyPr/>
        <a:lstStyle/>
        <a:p>
          <a:endParaRPr lang="ru-RU"/>
        </a:p>
      </dgm:t>
    </dgm:pt>
    <dgm:pt modelId="{61D3CAE0-06E2-48A3-B97B-B5DBBD98AF90}">
      <dgm:prSet phldrT="[Текст]"/>
      <dgm:spPr/>
      <dgm:t>
        <a:bodyPr/>
        <a:lstStyle/>
        <a:p>
          <a:r>
            <a:rPr lang="ru-RU" dirty="0"/>
            <a:t>Присуще только человеку, проявляется в форме волевого усилия.</a:t>
          </a:r>
        </a:p>
      </dgm:t>
    </dgm:pt>
    <dgm:pt modelId="{A983B977-5A97-48C6-BB22-6E9C30F5924E}" type="parTrans" cxnId="{DD5BFDCB-076D-46AC-A027-750680A8EE74}">
      <dgm:prSet/>
      <dgm:spPr/>
      <dgm:t>
        <a:bodyPr/>
        <a:lstStyle/>
        <a:p>
          <a:endParaRPr lang="ru-RU"/>
        </a:p>
      </dgm:t>
    </dgm:pt>
    <dgm:pt modelId="{0A350F3B-3C25-4661-93E6-145965E23388}" type="sibTrans" cxnId="{DD5BFDCB-076D-46AC-A027-750680A8EE74}">
      <dgm:prSet/>
      <dgm:spPr/>
      <dgm:t>
        <a:bodyPr/>
        <a:lstStyle/>
        <a:p>
          <a:endParaRPr lang="ru-RU"/>
        </a:p>
      </dgm:t>
    </dgm:pt>
    <dgm:pt modelId="{4364AF54-0E7F-4110-B5FC-CE2C5A3BFDB8}">
      <dgm:prSet/>
      <dgm:spPr/>
      <dgm:t>
        <a:bodyPr/>
        <a:lstStyle/>
        <a:p>
          <a:r>
            <a:rPr lang="ru-RU" dirty="0"/>
            <a:t>Присуще человеку и животному.</a:t>
          </a:r>
        </a:p>
      </dgm:t>
    </dgm:pt>
    <dgm:pt modelId="{4DB04600-5DD0-4FCF-983C-9E89470495EF}" type="sibTrans" cxnId="{4465830F-1A7E-4ED1-A56C-F69934015D0D}">
      <dgm:prSet/>
      <dgm:spPr/>
      <dgm:t>
        <a:bodyPr/>
        <a:lstStyle/>
        <a:p>
          <a:endParaRPr lang="ru-RU"/>
        </a:p>
      </dgm:t>
    </dgm:pt>
    <dgm:pt modelId="{65B418BF-E425-4334-857A-E878428AAB12}" type="parTrans" cxnId="{4465830F-1A7E-4ED1-A56C-F69934015D0D}">
      <dgm:prSet/>
      <dgm:spPr/>
      <dgm:t>
        <a:bodyPr/>
        <a:lstStyle/>
        <a:p>
          <a:endParaRPr lang="ru-RU"/>
        </a:p>
      </dgm:t>
    </dgm:pt>
    <dgm:pt modelId="{71FDEAC9-0282-4F13-9A64-773FE229FC41}" type="pres">
      <dgm:prSet presAssocID="{3F08B6BF-C4D9-49CC-8ED6-E0180541C134}" presName="Name0" presStyleCnt="0">
        <dgm:presLayoutVars>
          <dgm:dir/>
          <dgm:animLvl val="lvl"/>
          <dgm:resizeHandles val="exact"/>
        </dgm:presLayoutVars>
      </dgm:prSet>
      <dgm:spPr/>
    </dgm:pt>
    <dgm:pt modelId="{F1A2FEE6-1554-41BC-84F2-E638605A8B27}" type="pres">
      <dgm:prSet presAssocID="{D13EF028-5783-43C2-97E2-848B921DDE06}" presName="composite" presStyleCnt="0"/>
      <dgm:spPr/>
    </dgm:pt>
    <dgm:pt modelId="{24F538A8-CCEB-4F42-A10F-9D5E345CFF9F}" type="pres">
      <dgm:prSet presAssocID="{D13EF028-5783-43C2-97E2-848B921DDE0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32982E7-CB14-4CB5-8F3C-A8789BA8D389}" type="pres">
      <dgm:prSet presAssocID="{D13EF028-5783-43C2-97E2-848B921DDE06}" presName="desTx" presStyleLbl="alignAccFollowNode1" presStyleIdx="0" presStyleCnt="3">
        <dgm:presLayoutVars>
          <dgm:bulletEnabled val="1"/>
        </dgm:presLayoutVars>
      </dgm:prSet>
      <dgm:spPr/>
    </dgm:pt>
    <dgm:pt modelId="{C0F3CC4E-78AF-4661-8A16-ECCFFC6433C0}" type="pres">
      <dgm:prSet presAssocID="{D3AF01E5-9795-4EE8-A1E5-B844BE72FC46}" presName="space" presStyleCnt="0"/>
      <dgm:spPr/>
    </dgm:pt>
    <dgm:pt modelId="{8DB4E8FC-5360-431C-8BA1-8DEE54A4FA89}" type="pres">
      <dgm:prSet presAssocID="{26D14B93-D0DB-4EA8-8679-24BFB0DB89B2}" presName="composite" presStyleCnt="0"/>
      <dgm:spPr/>
    </dgm:pt>
    <dgm:pt modelId="{776F28E7-13FA-412B-97EF-919583AD10B3}" type="pres">
      <dgm:prSet presAssocID="{26D14B93-D0DB-4EA8-8679-24BFB0DB89B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323D8108-5E9C-4C8C-900A-75B438D42984}" type="pres">
      <dgm:prSet presAssocID="{26D14B93-D0DB-4EA8-8679-24BFB0DB89B2}" presName="desTx" presStyleLbl="alignAccFollowNode1" presStyleIdx="1" presStyleCnt="3">
        <dgm:presLayoutVars>
          <dgm:bulletEnabled val="1"/>
        </dgm:presLayoutVars>
      </dgm:prSet>
      <dgm:spPr/>
    </dgm:pt>
    <dgm:pt modelId="{AEB28AEC-364B-4ECE-88D4-2D72A9EC22D9}" type="pres">
      <dgm:prSet presAssocID="{35407389-32C3-491E-B5C5-F854054BC6F6}" presName="space" presStyleCnt="0"/>
      <dgm:spPr/>
    </dgm:pt>
    <dgm:pt modelId="{244CC89A-200D-4357-9437-4C1750A9DFEA}" type="pres">
      <dgm:prSet presAssocID="{CAA3F58B-FD12-482D-9337-F02CBE22D935}" presName="composite" presStyleCnt="0"/>
      <dgm:spPr/>
    </dgm:pt>
    <dgm:pt modelId="{ED5CCDA8-A46E-4731-A4B8-CC95639AAD57}" type="pres">
      <dgm:prSet presAssocID="{CAA3F58B-FD12-482D-9337-F02CBE22D93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5D75839-05CA-4647-A23E-77FAD69BE19F}" type="pres">
      <dgm:prSet presAssocID="{CAA3F58B-FD12-482D-9337-F02CBE22D93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465830F-1A7E-4ED1-A56C-F69934015D0D}" srcId="{D13EF028-5783-43C2-97E2-848B921DDE06}" destId="{4364AF54-0E7F-4110-B5FC-CE2C5A3BFDB8}" srcOrd="1" destOrd="0" parTransId="{65B418BF-E425-4334-857A-E878428AAB12}" sibTransId="{4DB04600-5DD0-4FCF-983C-9E89470495EF}"/>
    <dgm:cxn modelId="{AD999618-0C0F-43EE-8E93-FA50AB1B189F}" type="presOf" srcId="{3B459CC4-1A42-4F80-9171-3268B0B44E55}" destId="{323D8108-5E9C-4C8C-900A-75B438D42984}" srcOrd="0" destOrd="0" presId="urn:microsoft.com/office/officeart/2005/8/layout/hList1"/>
    <dgm:cxn modelId="{A8D18D1F-0D91-49AD-A457-69560E2598C7}" type="presOf" srcId="{26D14B93-D0DB-4EA8-8679-24BFB0DB89B2}" destId="{776F28E7-13FA-412B-97EF-919583AD10B3}" srcOrd="0" destOrd="0" presId="urn:microsoft.com/office/officeart/2005/8/layout/hList1"/>
    <dgm:cxn modelId="{32E0A725-2F44-4C1A-A3D3-C0620602E697}" type="presOf" srcId="{DCBD5E39-3C67-4E03-851D-392853598619}" destId="{D5D75839-05CA-4647-A23E-77FAD69BE19F}" srcOrd="0" destOrd="0" presId="urn:microsoft.com/office/officeart/2005/8/layout/hList1"/>
    <dgm:cxn modelId="{EEF13556-F726-4C49-8E2F-53469CA3FEB2}" type="presOf" srcId="{61D3CAE0-06E2-48A3-B97B-B5DBBD98AF90}" destId="{323D8108-5E9C-4C8C-900A-75B438D42984}" srcOrd="0" destOrd="1" presId="urn:microsoft.com/office/officeart/2005/8/layout/hList1"/>
    <dgm:cxn modelId="{1731F489-CE69-46A4-9AC3-5230E9F4520C}" type="presOf" srcId="{CAA3F58B-FD12-482D-9337-F02CBE22D935}" destId="{ED5CCDA8-A46E-4731-A4B8-CC95639AAD57}" srcOrd="0" destOrd="0" presId="urn:microsoft.com/office/officeart/2005/8/layout/hList1"/>
    <dgm:cxn modelId="{F0304EA0-35DD-443D-8A47-D3A3B2E2D0FA}" srcId="{3F08B6BF-C4D9-49CC-8ED6-E0180541C134}" destId="{D13EF028-5783-43C2-97E2-848B921DDE06}" srcOrd="0" destOrd="0" parTransId="{DECCAF39-FFF1-4ED1-B77D-59376F5B0D8C}" sibTransId="{D3AF01E5-9795-4EE8-A1E5-B844BE72FC46}"/>
    <dgm:cxn modelId="{D2286BBB-09D4-4A86-BF78-0EEC985980D9}" srcId="{D13EF028-5783-43C2-97E2-848B921DDE06}" destId="{64FFE40F-8D31-4E6F-9692-8AF18B42CF6A}" srcOrd="0" destOrd="0" parTransId="{8CD21652-84ED-464A-99E0-01CD2FD8E7A6}" sibTransId="{D18FAEA2-3725-4E95-85F1-CB8196F4A32F}"/>
    <dgm:cxn modelId="{B9023DC0-F524-4333-962D-4D1D485F2DF6}" srcId="{3F08B6BF-C4D9-49CC-8ED6-E0180541C134}" destId="{26D14B93-D0DB-4EA8-8679-24BFB0DB89B2}" srcOrd="1" destOrd="0" parTransId="{1362C428-50FF-48DC-BA74-357ED5474BEF}" sibTransId="{35407389-32C3-491E-B5C5-F854054BC6F6}"/>
    <dgm:cxn modelId="{71D1DCC4-A646-45FE-ABF5-335D74B07584}" type="presOf" srcId="{4364AF54-0E7F-4110-B5FC-CE2C5A3BFDB8}" destId="{632982E7-CB14-4CB5-8F3C-A8789BA8D389}" srcOrd="0" destOrd="1" presId="urn:microsoft.com/office/officeart/2005/8/layout/hList1"/>
    <dgm:cxn modelId="{DD5BFDCB-076D-46AC-A027-750680A8EE74}" srcId="{26D14B93-D0DB-4EA8-8679-24BFB0DB89B2}" destId="{61D3CAE0-06E2-48A3-B97B-B5DBBD98AF90}" srcOrd="1" destOrd="0" parTransId="{A983B977-5A97-48C6-BB22-6E9C30F5924E}" sibTransId="{0A350F3B-3C25-4661-93E6-145965E23388}"/>
    <dgm:cxn modelId="{D48446D0-B8CB-4728-BF9C-6B9675370314}" type="presOf" srcId="{64FFE40F-8D31-4E6F-9692-8AF18B42CF6A}" destId="{632982E7-CB14-4CB5-8F3C-A8789BA8D389}" srcOrd="0" destOrd="0" presId="urn:microsoft.com/office/officeart/2005/8/layout/hList1"/>
    <dgm:cxn modelId="{7A6E34D7-7CC9-42C7-8A0B-B5A4B0028E71}" type="presOf" srcId="{D13EF028-5783-43C2-97E2-848B921DDE06}" destId="{24F538A8-CCEB-4F42-A10F-9D5E345CFF9F}" srcOrd="0" destOrd="0" presId="urn:microsoft.com/office/officeart/2005/8/layout/hList1"/>
    <dgm:cxn modelId="{5B4586DB-2182-4AF2-85D6-E67F1F4E2F77}" srcId="{26D14B93-D0DB-4EA8-8679-24BFB0DB89B2}" destId="{3B459CC4-1A42-4F80-9171-3268B0B44E55}" srcOrd="0" destOrd="0" parTransId="{1144CE85-61BD-4C44-83A9-5226D983D1B3}" sibTransId="{07B04607-3FAC-4F80-B132-B15D841BC790}"/>
    <dgm:cxn modelId="{4589B3EB-2303-4272-BDCA-B0F67E5E8A81}" srcId="{3F08B6BF-C4D9-49CC-8ED6-E0180541C134}" destId="{CAA3F58B-FD12-482D-9337-F02CBE22D935}" srcOrd="2" destOrd="0" parTransId="{D3AB78B7-E9C2-4C05-BF03-C2AD74743D19}" sibTransId="{0DA58CE8-9602-455D-9F59-3B613C178D45}"/>
    <dgm:cxn modelId="{AD3E29F5-B108-42FC-BB43-44EA3050D776}" srcId="{CAA3F58B-FD12-482D-9337-F02CBE22D935}" destId="{DCBD5E39-3C67-4E03-851D-392853598619}" srcOrd="0" destOrd="0" parTransId="{356DB19A-E86A-48A5-9EAE-707C61EA2F7C}" sibTransId="{95E6BA7C-C47F-43F9-8942-C01726FCC888}"/>
    <dgm:cxn modelId="{5F9016FB-4515-4806-A8F8-0B10BC3BD70B}" type="presOf" srcId="{3F08B6BF-C4D9-49CC-8ED6-E0180541C134}" destId="{71FDEAC9-0282-4F13-9A64-773FE229FC41}" srcOrd="0" destOrd="0" presId="urn:microsoft.com/office/officeart/2005/8/layout/hList1"/>
    <dgm:cxn modelId="{7620300A-C498-4399-8D02-624D434AEDFC}" type="presParOf" srcId="{71FDEAC9-0282-4F13-9A64-773FE229FC41}" destId="{F1A2FEE6-1554-41BC-84F2-E638605A8B27}" srcOrd="0" destOrd="0" presId="urn:microsoft.com/office/officeart/2005/8/layout/hList1"/>
    <dgm:cxn modelId="{191BC370-B559-45B2-95B3-17826DA893FE}" type="presParOf" srcId="{F1A2FEE6-1554-41BC-84F2-E638605A8B27}" destId="{24F538A8-CCEB-4F42-A10F-9D5E345CFF9F}" srcOrd="0" destOrd="0" presId="urn:microsoft.com/office/officeart/2005/8/layout/hList1"/>
    <dgm:cxn modelId="{CB618BF6-1AE8-4FE7-B6EC-9540DB834F2B}" type="presParOf" srcId="{F1A2FEE6-1554-41BC-84F2-E638605A8B27}" destId="{632982E7-CB14-4CB5-8F3C-A8789BA8D389}" srcOrd="1" destOrd="0" presId="urn:microsoft.com/office/officeart/2005/8/layout/hList1"/>
    <dgm:cxn modelId="{656373AC-2E61-49F6-824E-784A81D88ECD}" type="presParOf" srcId="{71FDEAC9-0282-4F13-9A64-773FE229FC41}" destId="{C0F3CC4E-78AF-4661-8A16-ECCFFC6433C0}" srcOrd="1" destOrd="0" presId="urn:microsoft.com/office/officeart/2005/8/layout/hList1"/>
    <dgm:cxn modelId="{7CBA7091-53B7-4620-9EFF-5DD4F4178F97}" type="presParOf" srcId="{71FDEAC9-0282-4F13-9A64-773FE229FC41}" destId="{8DB4E8FC-5360-431C-8BA1-8DEE54A4FA89}" srcOrd="2" destOrd="0" presId="urn:microsoft.com/office/officeart/2005/8/layout/hList1"/>
    <dgm:cxn modelId="{CDA9DA3D-F4A3-4BF0-BBF1-56B122DD39A0}" type="presParOf" srcId="{8DB4E8FC-5360-431C-8BA1-8DEE54A4FA89}" destId="{776F28E7-13FA-412B-97EF-919583AD10B3}" srcOrd="0" destOrd="0" presId="urn:microsoft.com/office/officeart/2005/8/layout/hList1"/>
    <dgm:cxn modelId="{973A516B-CA7E-4F6E-BCFD-8C783A9A574F}" type="presParOf" srcId="{8DB4E8FC-5360-431C-8BA1-8DEE54A4FA89}" destId="{323D8108-5E9C-4C8C-900A-75B438D42984}" srcOrd="1" destOrd="0" presId="urn:microsoft.com/office/officeart/2005/8/layout/hList1"/>
    <dgm:cxn modelId="{BB734072-3B33-425D-8175-973437BDC608}" type="presParOf" srcId="{71FDEAC9-0282-4F13-9A64-773FE229FC41}" destId="{AEB28AEC-364B-4ECE-88D4-2D72A9EC22D9}" srcOrd="3" destOrd="0" presId="urn:microsoft.com/office/officeart/2005/8/layout/hList1"/>
    <dgm:cxn modelId="{4CC651E8-49D2-4750-B08F-2A674CE2ACA7}" type="presParOf" srcId="{71FDEAC9-0282-4F13-9A64-773FE229FC41}" destId="{244CC89A-200D-4357-9437-4C1750A9DFEA}" srcOrd="4" destOrd="0" presId="urn:microsoft.com/office/officeart/2005/8/layout/hList1"/>
    <dgm:cxn modelId="{AA111922-CF20-472B-B28C-C5D7F3C32439}" type="presParOf" srcId="{244CC89A-200D-4357-9437-4C1750A9DFEA}" destId="{ED5CCDA8-A46E-4731-A4B8-CC95639AAD57}" srcOrd="0" destOrd="0" presId="urn:microsoft.com/office/officeart/2005/8/layout/hList1"/>
    <dgm:cxn modelId="{622BAC0D-6C1A-48C2-981A-AF953BCCD6C1}" type="presParOf" srcId="{244CC89A-200D-4357-9437-4C1750A9DFEA}" destId="{D5D75839-05CA-4647-A23E-77FAD69BE19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01DA1EC-2AB1-4CFC-8781-918B4C3519D6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DBB5D62-11B1-4375-A15E-6938DAC94A80}">
      <dgm:prSet phldrT="[Текст]"/>
      <dgm:spPr/>
      <dgm:t>
        <a:bodyPr/>
        <a:lstStyle/>
        <a:p>
          <a:r>
            <a:rPr lang="ru-RU" dirty="0"/>
            <a:t>Временные представления</a:t>
          </a:r>
        </a:p>
      </dgm:t>
    </dgm:pt>
    <dgm:pt modelId="{7B2D23F9-4431-455F-AD52-E6D61582AA1C}" type="parTrans" cxnId="{EC70C414-86D3-418A-840C-4FAE6BF7A355}">
      <dgm:prSet/>
      <dgm:spPr/>
      <dgm:t>
        <a:bodyPr/>
        <a:lstStyle/>
        <a:p>
          <a:endParaRPr lang="ru-RU"/>
        </a:p>
      </dgm:t>
    </dgm:pt>
    <dgm:pt modelId="{CD8162C7-3812-45D2-84D8-23AA1F550AAA}" type="sibTrans" cxnId="{EC70C414-86D3-418A-840C-4FAE6BF7A355}">
      <dgm:prSet/>
      <dgm:spPr/>
      <dgm:t>
        <a:bodyPr/>
        <a:lstStyle/>
        <a:p>
          <a:endParaRPr lang="ru-RU"/>
        </a:p>
      </dgm:t>
    </dgm:pt>
    <dgm:pt modelId="{FA4A9FE6-84D7-4DFE-ACB7-6C8D9093585F}" type="pres">
      <dgm:prSet presAssocID="{C01DA1EC-2AB1-4CFC-8781-918B4C3519D6}" presName="diagram" presStyleCnt="0">
        <dgm:presLayoutVars>
          <dgm:dir/>
          <dgm:resizeHandles val="exact"/>
        </dgm:presLayoutVars>
      </dgm:prSet>
      <dgm:spPr/>
    </dgm:pt>
    <dgm:pt modelId="{5ACB6E00-922B-4A75-9BC7-FCE0BD87E496}" type="pres">
      <dgm:prSet presAssocID="{2DBB5D62-11B1-4375-A15E-6938DAC94A80}" presName="node" presStyleLbl="node1" presStyleIdx="0" presStyleCnt="1" custScaleX="209600" custLinFactX="-45930" custLinFactNeighborX="-100000" custLinFactNeighborY="-15952">
        <dgm:presLayoutVars>
          <dgm:bulletEnabled val="1"/>
        </dgm:presLayoutVars>
      </dgm:prSet>
      <dgm:spPr/>
    </dgm:pt>
  </dgm:ptLst>
  <dgm:cxnLst>
    <dgm:cxn modelId="{EC70C414-86D3-418A-840C-4FAE6BF7A355}" srcId="{C01DA1EC-2AB1-4CFC-8781-918B4C3519D6}" destId="{2DBB5D62-11B1-4375-A15E-6938DAC94A80}" srcOrd="0" destOrd="0" parTransId="{7B2D23F9-4431-455F-AD52-E6D61582AA1C}" sibTransId="{CD8162C7-3812-45D2-84D8-23AA1F550AAA}"/>
    <dgm:cxn modelId="{3E4AAADA-C098-48A4-899E-7CF55EDF6624}" type="presOf" srcId="{C01DA1EC-2AB1-4CFC-8781-918B4C3519D6}" destId="{FA4A9FE6-84D7-4DFE-ACB7-6C8D9093585F}" srcOrd="0" destOrd="0" presId="urn:microsoft.com/office/officeart/2005/8/layout/default"/>
    <dgm:cxn modelId="{27B269DB-D7DE-4AFA-9801-A226CF84B66B}" type="presOf" srcId="{2DBB5D62-11B1-4375-A15E-6938DAC94A80}" destId="{5ACB6E00-922B-4A75-9BC7-FCE0BD87E496}" srcOrd="0" destOrd="0" presId="urn:microsoft.com/office/officeart/2005/8/layout/default"/>
    <dgm:cxn modelId="{83987CD0-F23D-4C3E-B9EA-7E7F1A7C3B80}" type="presParOf" srcId="{FA4A9FE6-84D7-4DFE-ACB7-6C8D9093585F}" destId="{5ACB6E00-922B-4A75-9BC7-FCE0BD87E496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01DA1EC-2AB1-4CFC-8781-918B4C3519D6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DBB5D62-11B1-4375-A15E-6938DAC94A80}">
      <dgm:prSet phldrT="[Текст]"/>
      <dgm:spPr/>
      <dgm:t>
        <a:bodyPr/>
        <a:lstStyle/>
        <a:p>
          <a:r>
            <a:rPr lang="ru-RU" dirty="0"/>
            <a:t>Визуальные</a:t>
          </a:r>
          <a:r>
            <a:rPr lang="ru-RU" baseline="0" dirty="0"/>
            <a:t> представления</a:t>
          </a:r>
          <a:endParaRPr lang="ru-RU" dirty="0"/>
        </a:p>
      </dgm:t>
    </dgm:pt>
    <dgm:pt modelId="{7B2D23F9-4431-455F-AD52-E6D61582AA1C}" type="parTrans" cxnId="{EC70C414-86D3-418A-840C-4FAE6BF7A355}">
      <dgm:prSet/>
      <dgm:spPr/>
      <dgm:t>
        <a:bodyPr/>
        <a:lstStyle/>
        <a:p>
          <a:endParaRPr lang="ru-RU"/>
        </a:p>
      </dgm:t>
    </dgm:pt>
    <dgm:pt modelId="{CD8162C7-3812-45D2-84D8-23AA1F550AAA}" type="sibTrans" cxnId="{EC70C414-86D3-418A-840C-4FAE6BF7A355}">
      <dgm:prSet/>
      <dgm:spPr/>
      <dgm:t>
        <a:bodyPr/>
        <a:lstStyle/>
        <a:p>
          <a:endParaRPr lang="ru-RU"/>
        </a:p>
      </dgm:t>
    </dgm:pt>
    <dgm:pt modelId="{FA4A9FE6-84D7-4DFE-ACB7-6C8D9093585F}" type="pres">
      <dgm:prSet presAssocID="{C01DA1EC-2AB1-4CFC-8781-918B4C3519D6}" presName="diagram" presStyleCnt="0">
        <dgm:presLayoutVars>
          <dgm:dir/>
          <dgm:resizeHandles val="exact"/>
        </dgm:presLayoutVars>
      </dgm:prSet>
      <dgm:spPr/>
    </dgm:pt>
    <dgm:pt modelId="{5ACB6E00-922B-4A75-9BC7-FCE0BD87E496}" type="pres">
      <dgm:prSet presAssocID="{2DBB5D62-11B1-4375-A15E-6938DAC94A80}" presName="node" presStyleLbl="node1" presStyleIdx="0" presStyleCnt="1" custScaleX="209600">
        <dgm:presLayoutVars>
          <dgm:bulletEnabled val="1"/>
        </dgm:presLayoutVars>
      </dgm:prSet>
      <dgm:spPr/>
    </dgm:pt>
  </dgm:ptLst>
  <dgm:cxnLst>
    <dgm:cxn modelId="{EC70C414-86D3-418A-840C-4FAE6BF7A355}" srcId="{C01DA1EC-2AB1-4CFC-8781-918B4C3519D6}" destId="{2DBB5D62-11B1-4375-A15E-6938DAC94A80}" srcOrd="0" destOrd="0" parTransId="{7B2D23F9-4431-455F-AD52-E6D61582AA1C}" sibTransId="{CD8162C7-3812-45D2-84D8-23AA1F550AAA}"/>
    <dgm:cxn modelId="{3E4AAADA-C098-48A4-899E-7CF55EDF6624}" type="presOf" srcId="{C01DA1EC-2AB1-4CFC-8781-918B4C3519D6}" destId="{FA4A9FE6-84D7-4DFE-ACB7-6C8D9093585F}" srcOrd="0" destOrd="0" presId="urn:microsoft.com/office/officeart/2005/8/layout/default"/>
    <dgm:cxn modelId="{27B269DB-D7DE-4AFA-9801-A226CF84B66B}" type="presOf" srcId="{2DBB5D62-11B1-4375-A15E-6938DAC94A80}" destId="{5ACB6E00-922B-4A75-9BC7-FCE0BD87E496}" srcOrd="0" destOrd="0" presId="urn:microsoft.com/office/officeart/2005/8/layout/default"/>
    <dgm:cxn modelId="{83987CD0-F23D-4C3E-B9EA-7E7F1A7C3B80}" type="presParOf" srcId="{FA4A9FE6-84D7-4DFE-ACB7-6C8D9093585F}" destId="{5ACB6E00-922B-4A75-9BC7-FCE0BD87E496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27FEAF-CA5B-4CD0-ABB9-1FDD920FE7F7}">
      <dsp:nvSpPr>
        <dsp:cNvPr id="0" name=""/>
        <dsp:cNvSpPr/>
      </dsp:nvSpPr>
      <dsp:spPr>
        <a:xfrm>
          <a:off x="1456127" y="230350"/>
          <a:ext cx="2761999" cy="1657199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4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+mn-lt"/>
            </a:rPr>
            <a:t>Ощущение</a:t>
          </a:r>
        </a:p>
      </dsp:txBody>
      <dsp:txXfrm>
        <a:off x="1456127" y="230350"/>
        <a:ext cx="2761999" cy="1657199"/>
      </dsp:txXfrm>
    </dsp:sp>
    <dsp:sp modelId="{262B36E0-5024-4B43-AD4F-DCE3F54CF85F}">
      <dsp:nvSpPr>
        <dsp:cNvPr id="0" name=""/>
        <dsp:cNvSpPr/>
      </dsp:nvSpPr>
      <dsp:spPr>
        <a:xfrm>
          <a:off x="4494327" y="230350"/>
          <a:ext cx="2761999" cy="1657199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4">
                <a:hueOff val="3403839"/>
                <a:satOff val="-3998"/>
                <a:lumOff val="1536"/>
                <a:alphaOff val="0"/>
                <a:shade val="36000"/>
                <a:satMod val="120000"/>
              </a:schemeClr>
              <a:schemeClr val="accent4">
                <a:hueOff val="3403839"/>
                <a:satOff val="-3998"/>
                <a:lumOff val="1536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+mn-lt"/>
            </a:rPr>
            <a:t>Восприятие</a:t>
          </a:r>
        </a:p>
      </dsp:txBody>
      <dsp:txXfrm>
        <a:off x="4494327" y="230350"/>
        <a:ext cx="2761999" cy="1657199"/>
      </dsp:txXfrm>
    </dsp:sp>
    <dsp:sp modelId="{6D3E7B2C-F600-4C9C-84DF-3D477197293D}">
      <dsp:nvSpPr>
        <dsp:cNvPr id="0" name=""/>
        <dsp:cNvSpPr/>
      </dsp:nvSpPr>
      <dsp:spPr>
        <a:xfrm>
          <a:off x="7532526" y="230350"/>
          <a:ext cx="2894906" cy="1657199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4">
                <a:hueOff val="6807678"/>
                <a:satOff val="-7995"/>
                <a:lumOff val="3072"/>
                <a:alphaOff val="0"/>
                <a:shade val="36000"/>
                <a:satMod val="120000"/>
              </a:schemeClr>
              <a:schemeClr val="accent4">
                <a:hueOff val="6807678"/>
                <a:satOff val="-7995"/>
                <a:lumOff val="3072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+mn-lt"/>
            </a:rPr>
            <a:t>Представление</a:t>
          </a:r>
        </a:p>
      </dsp:txBody>
      <dsp:txXfrm>
        <a:off x="7532526" y="230350"/>
        <a:ext cx="2894906" cy="1657199"/>
      </dsp:txXfrm>
    </dsp:sp>
    <dsp:sp modelId="{E454259A-096D-48B1-8250-16F240701E8F}">
      <dsp:nvSpPr>
        <dsp:cNvPr id="0" name=""/>
        <dsp:cNvSpPr/>
      </dsp:nvSpPr>
      <dsp:spPr>
        <a:xfrm>
          <a:off x="3481" y="2163749"/>
          <a:ext cx="2761999" cy="1657199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4">
                <a:hueOff val="10211516"/>
                <a:satOff val="-11993"/>
                <a:lumOff val="4608"/>
                <a:alphaOff val="0"/>
                <a:shade val="36000"/>
                <a:satMod val="120000"/>
              </a:schemeClr>
              <a:schemeClr val="accent4">
                <a:hueOff val="10211516"/>
                <a:satOff val="-11993"/>
                <a:lumOff val="4608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+mn-lt"/>
            </a:rPr>
            <a:t>Воображение</a:t>
          </a:r>
        </a:p>
      </dsp:txBody>
      <dsp:txXfrm>
        <a:off x="3481" y="2163749"/>
        <a:ext cx="2761999" cy="1657199"/>
      </dsp:txXfrm>
    </dsp:sp>
    <dsp:sp modelId="{563FC8B3-3267-4237-895B-0861DE8B696C}">
      <dsp:nvSpPr>
        <dsp:cNvPr id="0" name=""/>
        <dsp:cNvSpPr/>
      </dsp:nvSpPr>
      <dsp:spPr>
        <a:xfrm>
          <a:off x="3041680" y="2163749"/>
          <a:ext cx="2761999" cy="1657199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4">
                <a:hueOff val="13615356"/>
                <a:satOff val="-15991"/>
                <a:lumOff val="6144"/>
                <a:alphaOff val="0"/>
                <a:shade val="36000"/>
                <a:satMod val="120000"/>
              </a:schemeClr>
              <a:schemeClr val="accent4">
                <a:hueOff val="13615356"/>
                <a:satOff val="-15991"/>
                <a:lumOff val="6144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+mn-lt"/>
            </a:rPr>
            <a:t>Память </a:t>
          </a:r>
        </a:p>
      </dsp:txBody>
      <dsp:txXfrm>
        <a:off x="3041680" y="2163749"/>
        <a:ext cx="2761999" cy="1657199"/>
      </dsp:txXfrm>
    </dsp:sp>
    <dsp:sp modelId="{B29904FA-57D8-4AEC-AA9F-86394D1E5EEE}">
      <dsp:nvSpPr>
        <dsp:cNvPr id="0" name=""/>
        <dsp:cNvSpPr/>
      </dsp:nvSpPr>
      <dsp:spPr>
        <a:xfrm>
          <a:off x="6079880" y="2163749"/>
          <a:ext cx="2761999" cy="1657199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4">
                <a:hueOff val="17019194"/>
                <a:satOff val="-19988"/>
                <a:lumOff val="7680"/>
                <a:alphaOff val="0"/>
                <a:shade val="36000"/>
                <a:satMod val="120000"/>
              </a:schemeClr>
              <a:schemeClr val="accent4">
                <a:hueOff val="17019194"/>
                <a:satOff val="-19988"/>
                <a:lumOff val="768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+mn-lt"/>
            </a:rPr>
            <a:t>Внимание </a:t>
          </a:r>
        </a:p>
      </dsp:txBody>
      <dsp:txXfrm>
        <a:off x="6079880" y="2163749"/>
        <a:ext cx="2761999" cy="1657199"/>
      </dsp:txXfrm>
    </dsp:sp>
    <dsp:sp modelId="{93D0CCE3-2F0D-4831-B9E3-11A1DED6E60D}">
      <dsp:nvSpPr>
        <dsp:cNvPr id="0" name=""/>
        <dsp:cNvSpPr/>
      </dsp:nvSpPr>
      <dsp:spPr>
        <a:xfrm>
          <a:off x="9118079" y="2163749"/>
          <a:ext cx="2761999" cy="1657199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4">
                <a:hueOff val="20423033"/>
                <a:satOff val="-23986"/>
                <a:lumOff val="9216"/>
                <a:alphaOff val="0"/>
                <a:shade val="36000"/>
                <a:satMod val="120000"/>
              </a:schemeClr>
              <a:schemeClr val="accent4">
                <a:hueOff val="20423033"/>
                <a:satOff val="-23986"/>
                <a:lumOff val="9216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+mn-lt"/>
            </a:rPr>
            <a:t>Мышление</a:t>
          </a:r>
        </a:p>
      </dsp:txBody>
      <dsp:txXfrm>
        <a:off x="9118079" y="2163749"/>
        <a:ext cx="2761999" cy="1657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ED254-5E8D-47A2-A068-FC73167A4743}">
      <dsp:nvSpPr>
        <dsp:cNvPr id="0" name=""/>
        <dsp:cNvSpPr/>
      </dsp:nvSpPr>
      <dsp:spPr>
        <a:xfrm>
          <a:off x="563329" y="671"/>
          <a:ext cx="4253210" cy="2551926"/>
        </a:xfrm>
        <a:prstGeom prst="roundRect">
          <a:avLst/>
        </a:prstGeom>
        <a:solidFill>
          <a:srgbClr val="00CC66"/>
        </a:solidFill>
        <a:ln w="6350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Ощущение </a:t>
          </a:r>
          <a:br>
            <a:rPr lang="ru-RU" sz="39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</a:br>
          <a:r>
            <a:rPr lang="ru-RU" sz="39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и </a:t>
          </a:r>
          <a:br>
            <a:rPr lang="ru-RU" sz="39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</a:br>
          <a:r>
            <a:rPr lang="ru-RU" sz="39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восприятие</a:t>
          </a:r>
        </a:p>
      </dsp:txBody>
      <dsp:txXfrm>
        <a:off x="687904" y="125246"/>
        <a:ext cx="4004060" cy="2302776"/>
      </dsp:txXfrm>
    </dsp:sp>
    <dsp:sp modelId="{340EBAE7-3F2E-42C3-9043-7FF71FA9855C}">
      <dsp:nvSpPr>
        <dsp:cNvPr id="0" name=""/>
        <dsp:cNvSpPr/>
      </dsp:nvSpPr>
      <dsp:spPr>
        <a:xfrm>
          <a:off x="5241860" y="671"/>
          <a:ext cx="4253210" cy="2551926"/>
        </a:xfrm>
        <a:prstGeom prst="roundRect">
          <a:avLst/>
        </a:prstGeom>
        <a:solidFill>
          <a:srgbClr val="FF9966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Память </a:t>
          </a:r>
          <a:br>
            <a:rPr lang="ru-RU" sz="39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</a:br>
          <a:r>
            <a:rPr lang="ru-RU" sz="39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и</a:t>
          </a:r>
          <a:br>
            <a:rPr lang="ru-RU" sz="39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</a:br>
          <a:r>
            <a:rPr lang="ru-RU" sz="39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мышление</a:t>
          </a:r>
        </a:p>
      </dsp:txBody>
      <dsp:txXfrm>
        <a:off x="5366435" y="125246"/>
        <a:ext cx="4004060" cy="2302776"/>
      </dsp:txXfrm>
    </dsp:sp>
    <dsp:sp modelId="{17446D35-97A8-4468-B032-8BD222487403}">
      <dsp:nvSpPr>
        <dsp:cNvPr id="0" name=""/>
        <dsp:cNvSpPr/>
      </dsp:nvSpPr>
      <dsp:spPr>
        <a:xfrm>
          <a:off x="563329" y="2977918"/>
          <a:ext cx="4253210" cy="2551926"/>
        </a:xfrm>
        <a:prstGeom prst="roundRect">
          <a:avLst/>
        </a:prstGeom>
        <a:solidFill>
          <a:srgbClr val="8BAEED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Внимание</a:t>
          </a:r>
        </a:p>
      </dsp:txBody>
      <dsp:txXfrm>
        <a:off x="687904" y="3102493"/>
        <a:ext cx="4004060" cy="2302776"/>
      </dsp:txXfrm>
    </dsp:sp>
    <dsp:sp modelId="{9A9AF6C7-3C9D-427E-9FBD-93B984E2406C}">
      <dsp:nvSpPr>
        <dsp:cNvPr id="0" name=""/>
        <dsp:cNvSpPr/>
      </dsp:nvSpPr>
      <dsp:spPr>
        <a:xfrm>
          <a:off x="5241860" y="2977918"/>
          <a:ext cx="4253210" cy="2551926"/>
        </a:xfrm>
        <a:prstGeom prst="roundRect">
          <a:avLst/>
        </a:prstGeom>
        <a:solidFill>
          <a:srgbClr val="D8300E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Представление и </a:t>
          </a:r>
          <a:br>
            <a:rPr lang="ru-RU" sz="39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</a:br>
          <a:r>
            <a:rPr lang="ru-RU" sz="39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воображение</a:t>
          </a:r>
        </a:p>
      </dsp:txBody>
      <dsp:txXfrm>
        <a:off x="5366435" y="3102493"/>
        <a:ext cx="4004060" cy="2302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27D8E-FEB5-4011-B0DF-47E250008AA6}">
      <dsp:nvSpPr>
        <dsp:cNvPr id="0" name=""/>
        <dsp:cNvSpPr/>
      </dsp:nvSpPr>
      <dsp:spPr>
        <a:xfrm>
          <a:off x="0" y="3579"/>
          <a:ext cx="610647" cy="610647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/>
        </a:p>
      </dsp:txBody>
      <dsp:txXfrm>
        <a:off x="89427" y="93006"/>
        <a:ext cx="431793" cy="4317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A508F5-71BC-407D-9786-232CD761B25C}">
      <dsp:nvSpPr>
        <dsp:cNvPr id="0" name=""/>
        <dsp:cNvSpPr/>
      </dsp:nvSpPr>
      <dsp:spPr>
        <a:xfrm>
          <a:off x="2243583" y="1847659"/>
          <a:ext cx="690771" cy="618933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н</a:t>
          </a:r>
        </a:p>
      </dsp:txBody>
      <dsp:txXfrm>
        <a:off x="2344744" y="1938300"/>
        <a:ext cx="488449" cy="4376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223F7-850B-4143-BB53-F3C89DFBCF5F}">
      <dsp:nvSpPr>
        <dsp:cNvPr id="0" name=""/>
        <dsp:cNvSpPr/>
      </dsp:nvSpPr>
      <dsp:spPr>
        <a:xfrm>
          <a:off x="68395" y="0"/>
          <a:ext cx="513607" cy="513607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н</a:t>
          </a:r>
        </a:p>
      </dsp:txBody>
      <dsp:txXfrm>
        <a:off x="143611" y="75216"/>
        <a:ext cx="363175" cy="3631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F538A8-CCEB-4F42-A10F-9D5E345CFF9F}">
      <dsp:nvSpPr>
        <dsp:cNvPr id="0" name=""/>
        <dsp:cNvSpPr/>
      </dsp:nvSpPr>
      <dsp:spPr>
        <a:xfrm>
          <a:off x="3526" y="984361"/>
          <a:ext cx="3438058" cy="633600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5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НЕПРОИЗВОЛЬНОЕ</a:t>
          </a:r>
        </a:p>
      </dsp:txBody>
      <dsp:txXfrm>
        <a:off x="3526" y="984361"/>
        <a:ext cx="3438058" cy="633600"/>
      </dsp:txXfrm>
    </dsp:sp>
    <dsp:sp modelId="{632982E7-CB14-4CB5-8F3C-A8789BA8D389}">
      <dsp:nvSpPr>
        <dsp:cNvPr id="0" name=""/>
        <dsp:cNvSpPr/>
      </dsp:nvSpPr>
      <dsp:spPr>
        <a:xfrm>
          <a:off x="3526" y="1617961"/>
          <a:ext cx="3438058" cy="211742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kern="1200" dirty="0"/>
            <a:t>Наиболее простое, генетически исходное;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kern="1200" dirty="0"/>
            <a:t>Присуще человеку и животному.</a:t>
          </a:r>
        </a:p>
      </dsp:txBody>
      <dsp:txXfrm>
        <a:off x="3526" y="1617961"/>
        <a:ext cx="3438058" cy="2117424"/>
      </dsp:txXfrm>
    </dsp:sp>
    <dsp:sp modelId="{776F28E7-13FA-412B-97EF-919583AD10B3}">
      <dsp:nvSpPr>
        <dsp:cNvPr id="0" name=""/>
        <dsp:cNvSpPr/>
      </dsp:nvSpPr>
      <dsp:spPr>
        <a:xfrm>
          <a:off x="3922912" y="984361"/>
          <a:ext cx="3438058" cy="633600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-10661560"/>
                <a:satOff val="6060"/>
                <a:lumOff val="-5000"/>
                <a:alphaOff val="0"/>
                <a:shade val="36000"/>
                <a:satMod val="120000"/>
              </a:schemeClr>
              <a:schemeClr val="accent5">
                <a:hueOff val="-10661560"/>
                <a:satOff val="6060"/>
                <a:lumOff val="-5000"/>
                <a:alphaOff val="0"/>
                <a:tint val="4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5">
              <a:hueOff val="-10661560"/>
              <a:satOff val="6060"/>
              <a:lumOff val="-500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ПРОИЗВОЛЬНОЕ</a:t>
          </a:r>
        </a:p>
      </dsp:txBody>
      <dsp:txXfrm>
        <a:off x="3922912" y="984361"/>
        <a:ext cx="3438058" cy="633600"/>
      </dsp:txXfrm>
    </dsp:sp>
    <dsp:sp modelId="{323D8108-5E9C-4C8C-900A-75B438D42984}">
      <dsp:nvSpPr>
        <dsp:cNvPr id="0" name=""/>
        <dsp:cNvSpPr/>
      </dsp:nvSpPr>
      <dsp:spPr>
        <a:xfrm>
          <a:off x="3922912" y="1617961"/>
          <a:ext cx="3438058" cy="2117424"/>
        </a:xfrm>
        <a:prstGeom prst="rect">
          <a:avLst/>
        </a:prstGeom>
        <a:solidFill>
          <a:schemeClr val="accent5">
            <a:tint val="40000"/>
            <a:alpha val="90000"/>
            <a:hueOff val="-10668406"/>
            <a:satOff val="2306"/>
            <a:lumOff val="-937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10668406"/>
              <a:satOff val="2306"/>
              <a:lumOff val="-937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kern="1200" dirty="0"/>
            <a:t>Более сложное, активное;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kern="1200" dirty="0"/>
            <a:t>Присуще только человеку, проявляется в форме волевого усилия.</a:t>
          </a:r>
        </a:p>
      </dsp:txBody>
      <dsp:txXfrm>
        <a:off x="3922912" y="1617961"/>
        <a:ext cx="3438058" cy="2117424"/>
      </dsp:txXfrm>
    </dsp:sp>
    <dsp:sp modelId="{ED5CCDA8-A46E-4731-A4B8-CC95639AAD57}">
      <dsp:nvSpPr>
        <dsp:cNvPr id="0" name=""/>
        <dsp:cNvSpPr/>
      </dsp:nvSpPr>
      <dsp:spPr>
        <a:xfrm>
          <a:off x="7842299" y="984361"/>
          <a:ext cx="3438058" cy="633600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-21323121"/>
                <a:satOff val="12119"/>
                <a:lumOff val="-10000"/>
                <a:alphaOff val="0"/>
                <a:shade val="36000"/>
                <a:satMod val="120000"/>
              </a:schemeClr>
              <a:schemeClr val="accent5">
                <a:hueOff val="-21323121"/>
                <a:satOff val="12119"/>
                <a:lumOff val="-10000"/>
                <a:alphaOff val="0"/>
                <a:tint val="4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5">
              <a:hueOff val="-21323121"/>
              <a:satOff val="12119"/>
              <a:lumOff val="-1000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ПОСЛЕПРОИЗВОЛЬНОЕ</a:t>
          </a:r>
        </a:p>
      </dsp:txBody>
      <dsp:txXfrm>
        <a:off x="7842299" y="984361"/>
        <a:ext cx="3438058" cy="633600"/>
      </dsp:txXfrm>
    </dsp:sp>
    <dsp:sp modelId="{D5D75839-05CA-4647-A23E-77FAD69BE19F}">
      <dsp:nvSpPr>
        <dsp:cNvPr id="0" name=""/>
        <dsp:cNvSpPr/>
      </dsp:nvSpPr>
      <dsp:spPr>
        <a:xfrm>
          <a:off x="7842299" y="1617961"/>
          <a:ext cx="3438058" cy="2117424"/>
        </a:xfrm>
        <a:prstGeom prst="rect">
          <a:avLst/>
        </a:prstGeom>
        <a:solidFill>
          <a:schemeClr val="accent5">
            <a:tint val="40000"/>
            <a:alpha val="90000"/>
            <a:hueOff val="-21336812"/>
            <a:satOff val="4612"/>
            <a:lumOff val="-187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21336812"/>
              <a:satOff val="4612"/>
              <a:lumOff val="-1874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kern="1200" dirty="0"/>
            <a:t>Возникает на основе увлеченности, интерес к делу так велик, что волевое усилие отсутствует.</a:t>
          </a:r>
        </a:p>
      </dsp:txBody>
      <dsp:txXfrm>
        <a:off x="7842299" y="1617961"/>
        <a:ext cx="3438058" cy="21174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CB6E00-922B-4A75-9BC7-FCE0BD87E496}">
      <dsp:nvSpPr>
        <dsp:cNvPr id="0" name=""/>
        <dsp:cNvSpPr/>
      </dsp:nvSpPr>
      <dsp:spPr>
        <a:xfrm>
          <a:off x="317482" y="0"/>
          <a:ext cx="2070266" cy="592633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5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Временные представления</a:t>
          </a:r>
        </a:p>
      </dsp:txBody>
      <dsp:txXfrm>
        <a:off x="317482" y="0"/>
        <a:ext cx="2070266" cy="59263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CB6E00-922B-4A75-9BC7-FCE0BD87E496}">
      <dsp:nvSpPr>
        <dsp:cNvPr id="0" name=""/>
        <dsp:cNvSpPr/>
      </dsp:nvSpPr>
      <dsp:spPr>
        <a:xfrm>
          <a:off x="1758866" y="268"/>
          <a:ext cx="2070266" cy="592633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5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Визуальные</a:t>
          </a:r>
          <a:r>
            <a:rPr lang="ru-RU" sz="1700" kern="1200" baseline="0" dirty="0"/>
            <a:t> представления</a:t>
          </a:r>
          <a:endParaRPr lang="ru-RU" sz="1700" kern="1200" dirty="0"/>
        </a:p>
      </dsp:txBody>
      <dsp:txXfrm>
        <a:off x="1758866" y="268"/>
        <a:ext cx="2070266" cy="592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B377C-882A-44C1-BF44-A7DF7E74411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735A1-BA63-4D03-ADC2-CC7407E4B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90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735A1-BA63-4D03-ADC2-CC7407E4B18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261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735A1-BA63-4D03-ADC2-CC7407E4B18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777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F0F6-F37A-4EB3-A772-91626FB6518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758EDA2-D034-4682-BC1C-D5BFD1CAF9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532211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F0F6-F37A-4EB3-A772-91626FB6518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EDA2-D034-4682-BC1C-D5BFD1CAF9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831501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F0F6-F37A-4EB3-A772-91626FB6518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EDA2-D034-4682-BC1C-D5BFD1CAF9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02520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F0F6-F37A-4EB3-A772-91626FB6518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EDA2-D034-4682-BC1C-D5BFD1CAF9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168556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197F0F6-F37A-4EB3-A772-91626FB6518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758EDA2-D034-4682-BC1C-D5BFD1CAF9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298701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F0F6-F37A-4EB3-A772-91626FB6518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EDA2-D034-4682-BC1C-D5BFD1CAF9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480321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F0F6-F37A-4EB3-A772-91626FB6518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EDA2-D034-4682-BC1C-D5BFD1CAF9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576216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F0F6-F37A-4EB3-A772-91626FB6518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EDA2-D034-4682-BC1C-D5BFD1CAF9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151011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F0F6-F37A-4EB3-A772-91626FB6518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EDA2-D034-4682-BC1C-D5BFD1CAF9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519798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F0F6-F37A-4EB3-A772-91626FB6518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EDA2-D034-4682-BC1C-D5BFD1CAF9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16955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F0F6-F37A-4EB3-A772-91626FB65187}" type="datetimeFigureOut">
              <a:rPr lang="ru-RU" smtClean="0"/>
              <a:t>27.03.2023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EDA2-D034-4682-BC1C-D5BFD1CAF9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298158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197F0F6-F37A-4EB3-A772-91626FB6518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758EDA2-D034-4682-BC1C-D5BFD1CAF9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80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diagramData" Target="../diagrams/data4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diagramDrawing" Target="../diagrams/drawing4.xml"/><Relationship Id="rId5" Type="http://schemas.openxmlformats.org/officeDocument/2006/relationships/image" Target="../media/image14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13.png"/><Relationship Id="rId9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diagramColors" Target="../diagrams/colors5.xm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diagramQuickStyle" Target="../diagrams/quickStyle5.xml"/><Relationship Id="rId2" Type="http://schemas.openxmlformats.org/officeDocument/2006/relationships/image" Target="../media/image20.png"/><Relationship Id="rId16" Type="http://schemas.openxmlformats.org/officeDocument/2006/relationships/diagramLayout" Target="../diagrams/layout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diagramData" Target="../diagrams/data5.xml"/><Relationship Id="rId10" Type="http://schemas.openxmlformats.org/officeDocument/2006/relationships/image" Target="../media/image28.png"/><Relationship Id="rId19" Type="http://schemas.microsoft.com/office/2007/relationships/diagramDrawing" Target="../diagrams/drawing5.xml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diagramQuickStyle" Target="../diagrams/quickStyle8.xml"/><Relationship Id="rId3" Type="http://schemas.openxmlformats.org/officeDocument/2006/relationships/image" Target="../media/image37.png"/><Relationship Id="rId7" Type="http://schemas.openxmlformats.org/officeDocument/2006/relationships/diagramLayout" Target="../diagrams/layout7.xml"/><Relationship Id="rId12" Type="http://schemas.openxmlformats.org/officeDocument/2006/relationships/diagramLayout" Target="../diagrams/layout8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11" Type="http://schemas.openxmlformats.org/officeDocument/2006/relationships/diagramData" Target="../diagrams/data8.xml"/><Relationship Id="rId5" Type="http://schemas.openxmlformats.org/officeDocument/2006/relationships/image" Target="../media/image39.png"/><Relationship Id="rId15" Type="http://schemas.microsoft.com/office/2007/relationships/diagramDrawing" Target="../diagrams/drawing8.xml"/><Relationship Id="rId10" Type="http://schemas.microsoft.com/office/2007/relationships/diagramDrawing" Target="../diagrams/drawing7.xml"/><Relationship Id="rId4" Type="http://schemas.openxmlformats.org/officeDocument/2006/relationships/image" Target="../media/image38.png"/><Relationship Id="rId9" Type="http://schemas.openxmlformats.org/officeDocument/2006/relationships/diagramColors" Target="../diagrams/colors7.xml"/><Relationship Id="rId14" Type="http://schemas.openxmlformats.org/officeDocument/2006/relationships/diagramColors" Target="../diagrams/colors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B1660B-9C74-484B-ACA8-799100B9A6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Урок технологии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9655D59F-E61D-44BB-9C2B-27321F35BD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Учитель: Семенова Любовь Павловна</a:t>
            </a:r>
          </a:p>
        </p:txBody>
      </p:sp>
    </p:spTree>
    <p:extLst>
      <p:ext uri="{BB962C8B-B14F-4D97-AF65-F5344CB8AC3E}">
        <p14:creationId xmlns:p14="http://schemas.microsoft.com/office/powerpoint/2010/main" val="1291715009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C5641-726B-46D3-9196-9DCF7D8F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98200"/>
            <a:ext cx="10058400" cy="975200"/>
          </a:xfrm>
        </p:spPr>
        <p:txBody>
          <a:bodyPr/>
          <a:lstStyle/>
          <a:p>
            <a:pPr algn="ctr"/>
            <a:r>
              <a:rPr lang="ru-RU" sz="4800" dirty="0"/>
              <a:t>Ощущение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36F70-7831-4F6A-96C5-747D9B394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042738"/>
            <a:ext cx="11678653" cy="975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/>
              <a:t>это отражение отдельных свойств предметов, воздействующие на органы чувств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EDC764-019A-45D5-B23A-FEBB735B6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495" y="2017938"/>
            <a:ext cx="6096000" cy="48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42225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6AED5-A562-48D5-A940-0D07E2CA4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47747"/>
            <a:ext cx="10058400" cy="830821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Характеристика ощущений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9452DED-0420-4B18-832A-5BAF60B37B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1739875"/>
              </p:ext>
            </p:extLst>
          </p:nvPr>
        </p:nvGraphicFramePr>
        <p:xfrm>
          <a:off x="593889" y="978567"/>
          <a:ext cx="10831398" cy="509214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415699">
                  <a:extLst>
                    <a:ext uri="{9D8B030D-6E8A-4147-A177-3AD203B41FA5}">
                      <a16:colId xmlns:a16="http://schemas.microsoft.com/office/drawing/2014/main" val="3419366754"/>
                    </a:ext>
                  </a:extLst>
                </a:gridCol>
                <a:gridCol w="5415699">
                  <a:extLst>
                    <a:ext uri="{9D8B030D-6E8A-4147-A177-3AD203B41FA5}">
                      <a16:colId xmlns:a16="http://schemas.microsoft.com/office/drawing/2014/main" val="2455076475"/>
                    </a:ext>
                  </a:extLst>
                </a:gridCol>
              </a:tblGrid>
              <a:tr h="718258"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Вид ощущений</a:t>
                      </a:r>
                    </a:p>
                  </a:txBody>
                  <a:tcPr anchor="ctr">
                    <a:solidFill>
                      <a:srgbClr val="C0BC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Характеристика</a:t>
                      </a:r>
                    </a:p>
                  </a:txBody>
                  <a:tcPr anchor="ctr">
                    <a:solidFill>
                      <a:srgbClr val="C0BC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448489"/>
                  </a:ext>
                </a:extLst>
              </a:tr>
              <a:tr h="530994">
                <a:tc>
                  <a:txBody>
                    <a:bodyPr/>
                    <a:lstStyle/>
                    <a:p>
                      <a:pPr algn="ctr"/>
                      <a:r>
                        <a:rPr lang="ru-RU" sz="2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Зрительные </a:t>
                      </a:r>
                      <a:endParaRPr lang="ru-RU" sz="2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</a:rPr>
                        <a:t>цвет, величина, расположение в пространстве</a:t>
                      </a:r>
                      <a:endParaRPr lang="ru-RU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959465"/>
                  </a:ext>
                </a:extLst>
              </a:tr>
              <a:tr h="411323">
                <a:tc>
                  <a:txBody>
                    <a:bodyPr/>
                    <a:lstStyle/>
                    <a:p>
                      <a:pPr algn="ctr"/>
                      <a:r>
                        <a:rPr lang="ru-RU" sz="2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Слуховые</a:t>
                      </a:r>
                      <a:endParaRPr lang="ru-RU" sz="2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</a:rPr>
                        <a:t>речь, звук</a:t>
                      </a:r>
                      <a:endParaRPr lang="ru-RU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672174"/>
                  </a:ext>
                </a:extLst>
              </a:tr>
              <a:tr h="436510">
                <a:tc>
                  <a:txBody>
                    <a:bodyPr/>
                    <a:lstStyle/>
                    <a:p>
                      <a:pPr algn="ctr"/>
                      <a:r>
                        <a:rPr lang="ru-RU" sz="2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Обонятельные</a:t>
                      </a:r>
                      <a:endParaRPr lang="ru-RU" sz="2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Запахи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8008271"/>
                  </a:ext>
                </a:extLst>
              </a:tr>
              <a:tr h="530994">
                <a:tc>
                  <a:txBody>
                    <a:bodyPr/>
                    <a:lstStyle/>
                    <a:p>
                      <a:pPr algn="ctr"/>
                      <a:r>
                        <a:rPr lang="ru-RU" sz="2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Вкусовые</a:t>
                      </a:r>
                      <a:endParaRPr lang="ru-RU" sz="2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</a:rPr>
                        <a:t>сладкое, горькое, кислое</a:t>
                      </a:r>
                      <a:endParaRPr lang="ru-RU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1801758"/>
                  </a:ext>
                </a:extLst>
              </a:tr>
              <a:tr h="530994">
                <a:tc>
                  <a:txBody>
                    <a:bodyPr/>
                    <a:lstStyle/>
                    <a:p>
                      <a:pPr algn="ctr"/>
                      <a:r>
                        <a:rPr lang="ru-RU" sz="2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Кожные</a:t>
                      </a:r>
                      <a:endParaRPr lang="ru-RU" sz="2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</a:rPr>
                        <a:t>прикосновение, температура, боль</a:t>
                      </a:r>
                      <a:endParaRPr lang="ru-RU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1922070"/>
                  </a:ext>
                </a:extLst>
              </a:tr>
              <a:tr h="530994">
                <a:tc>
                  <a:txBody>
                    <a:bodyPr/>
                    <a:lstStyle/>
                    <a:p>
                      <a:pPr algn="ctr"/>
                      <a:r>
                        <a:rPr lang="ru-RU" sz="2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Кинетические</a:t>
                      </a:r>
                      <a:endParaRPr lang="ru-RU" sz="2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</a:rPr>
                        <a:t>координация и контроль движения</a:t>
                      </a:r>
                      <a:endParaRPr lang="ru-RU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2066262"/>
                  </a:ext>
                </a:extLst>
              </a:tr>
              <a:tr h="530994">
                <a:tc>
                  <a:txBody>
                    <a:bodyPr/>
                    <a:lstStyle/>
                    <a:p>
                      <a:pPr algn="ctr"/>
                      <a:r>
                        <a:rPr lang="ru-RU" sz="2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Статические</a:t>
                      </a:r>
                      <a:endParaRPr lang="ru-RU" sz="2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</a:rPr>
                        <a:t>положения тела в пространстве</a:t>
                      </a:r>
                      <a:endParaRPr lang="ru-RU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0326919"/>
                  </a:ext>
                </a:extLst>
              </a:tr>
              <a:tr h="530994">
                <a:tc>
                  <a:txBody>
                    <a:bodyPr/>
                    <a:lstStyle/>
                    <a:p>
                      <a:pPr algn="ctr"/>
                      <a:r>
                        <a:rPr lang="ru-RU" sz="2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Органические </a:t>
                      </a:r>
                      <a:endParaRPr lang="ru-RU" sz="2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</a:rPr>
                        <a:t>общее самочувствие, чувство голода, жажды, внутренне ощущение боли или дискомфорта</a:t>
                      </a:r>
                      <a:endParaRPr lang="ru-RU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0149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6663616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78DF8-DA6D-452F-903B-6F94449D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15663"/>
            <a:ext cx="10058400" cy="894989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Восприятие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503E9D-D679-40FE-80DD-F6953B930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89" y="1122947"/>
            <a:ext cx="11646569" cy="8949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/>
              <a:t>это отражение предметов и явлений в совокупности их свойств при непосредственном воздействии их на органы чувств.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2C3DBA-BA8D-4E9F-AC1E-899B729C8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017" y="2017936"/>
            <a:ext cx="6468252" cy="465427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5486170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11CD2-CE08-4F88-9552-FA6690424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135621"/>
          </a:xfrm>
        </p:spPr>
        <p:txBody>
          <a:bodyPr>
            <a:normAutofit/>
          </a:bodyPr>
          <a:lstStyle/>
          <a:p>
            <a:pPr algn="ctr"/>
            <a:r>
              <a:rPr lang="ru-RU" sz="4800" dirty="0"/>
              <a:t>Виды восприятия 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5F04E530-D0F0-441D-8296-49E7021DCF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2707724"/>
              </p:ext>
            </p:extLst>
          </p:nvPr>
        </p:nvGraphicFramePr>
        <p:xfrm>
          <a:off x="1069975" y="2120900"/>
          <a:ext cx="10058400" cy="337335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3509743913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572690394"/>
                    </a:ext>
                  </a:extLst>
                </a:gridCol>
              </a:tblGrid>
              <a:tr h="782556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</a:rPr>
                        <a:t>ВИД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C0BC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</a:rPr>
                        <a:t>ДЕЙСТВИЕ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C0BC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852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Зрительное 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Рассматривать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499158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Слуховое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Слушать 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18252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Осязательное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Ощупывать (трогать)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32591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Вкусовое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Пробовать на вкус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622601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Обонятельное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Чувствовать запахи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139808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1078138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B0708E-9C65-4FC7-A3DA-1FE63AF57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12" y="477924"/>
            <a:ext cx="3832880" cy="22791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EB7E8C-FA75-43EA-86F7-8E668B59F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991" y="477923"/>
            <a:ext cx="3830726" cy="22791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D5B282-D4EB-4D0D-B8AF-77AF2EDF7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4816" y="477923"/>
            <a:ext cx="3085015" cy="22791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34F7A1-D781-4D32-87DD-C78840F2A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11" y="3623032"/>
            <a:ext cx="3832881" cy="2554615"/>
          </a:xfrm>
          <a:prstGeom prst="rect">
            <a:avLst/>
          </a:prstGeom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13ADE977-F237-4ACB-943D-34F506B0C0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3897618"/>
              </p:ext>
            </p:extLst>
          </p:nvPr>
        </p:nvGraphicFramePr>
        <p:xfrm>
          <a:off x="9047112" y="4245291"/>
          <a:ext cx="2934355" cy="2466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D18854-BCA6-48CC-A083-7445CF6ADD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0991" y="3623032"/>
            <a:ext cx="3830726" cy="25546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F83CCE-8838-479A-9A29-1A5D349F1E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94816" y="3649157"/>
            <a:ext cx="3085015" cy="246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73540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DF89B-6AF0-4A3F-9E42-B08BECF7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9832"/>
            <a:ext cx="10058400" cy="846863"/>
          </a:xfrm>
        </p:spPr>
        <p:txBody>
          <a:bodyPr>
            <a:normAutofit/>
          </a:bodyPr>
          <a:lstStyle/>
          <a:p>
            <a:pPr algn="ctr"/>
            <a:r>
              <a:rPr lang="ru-RU" sz="4800" dirty="0"/>
              <a:t>Память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525D79-E9CD-4B52-AA17-3F28669A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694" y="898359"/>
            <a:ext cx="11927306" cy="99461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способность к закреплению, сохранению и последующему воспроизведению прошлого опыта.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9B3854-0B60-46F5-B7F6-A8D0F0C0D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631" y="1892969"/>
            <a:ext cx="6402738" cy="478519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95598795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65D3E-B894-44F3-A24B-295AE9751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227" y="182158"/>
            <a:ext cx="10058400" cy="1007284"/>
          </a:xfrm>
        </p:spPr>
        <p:txBody>
          <a:bodyPr>
            <a:normAutofit/>
          </a:bodyPr>
          <a:lstStyle/>
          <a:p>
            <a:r>
              <a:rPr lang="ru-RU" sz="4400" dirty="0"/>
              <a:t>Виды памяти: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E37B683E-74A5-411D-8E9A-2CCA97D635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6099931"/>
              </p:ext>
            </p:extLst>
          </p:nvPr>
        </p:nvGraphicFramePr>
        <p:xfrm>
          <a:off x="1066800" y="1036320"/>
          <a:ext cx="10058400" cy="43281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2460674213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601787418"/>
                    </a:ext>
                  </a:extLst>
                </a:gridCol>
              </a:tblGrid>
              <a:tr h="725995"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>
                          <a:ln w="0"/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Вид памяти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>
                          <a:ln w="0"/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 каких профессиях необходима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726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+mn-lt"/>
                        </a:rPr>
                        <a:t>Произвольная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latin typeface="+mn-lt"/>
                        </a:rPr>
                        <a:t>Во всех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395521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+mn-lt"/>
                        </a:rPr>
                        <a:t>Непроизвольная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latin typeface="+mn-lt"/>
                        </a:rPr>
                        <a:t>Во всех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294680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+mn-lt"/>
                        </a:rPr>
                        <a:t>Кратковременная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latin typeface="+mn-lt"/>
                        </a:rPr>
                        <a:t>Кассир, стенографист, оператор, диспетчер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072078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+mn-lt"/>
                        </a:rPr>
                        <a:t>Оперативная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latin typeface="+mn-lt"/>
                        </a:rPr>
                        <a:t>Следователь, регулировщик, водитель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725089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+mn-lt"/>
                        </a:rPr>
                        <a:t>Долговременная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latin typeface="+mn-lt"/>
                        </a:rPr>
                        <a:t>Учитель, воспитатель, врач, журналист, поэт, дипломат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500335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466112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0473F35-70D8-4EC1-A1E6-03B215F57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9852"/>
            <a:ext cx="10058400" cy="844547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Мышление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1598B5E-0765-4C76-A016-2BE0C1E7A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674" y="914399"/>
            <a:ext cx="11764652" cy="10369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социально обусловленный, неразрывно связанный с речью психический процесс отражения действительности в ходе ее анализа и синтеза.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D69693-B39C-4865-858A-C06F070E4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176" y="1721897"/>
            <a:ext cx="6885982" cy="512431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70762601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4A0BF2-E262-4A69-9CD8-BC0FA56A3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42" y="1004426"/>
            <a:ext cx="2387118" cy="1644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782593-3865-4C31-8EFE-D0E83030CF73}"/>
              </a:ext>
            </a:extLst>
          </p:cNvPr>
          <p:cNvSpPr txBox="1"/>
          <p:nvPr/>
        </p:nvSpPr>
        <p:spPr>
          <a:xfrm>
            <a:off x="189827" y="119241"/>
            <a:ext cx="2387118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Наглядно - образное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5CB0B-081B-4E0C-A38C-B62F7447DD14}"/>
              </a:ext>
            </a:extLst>
          </p:cNvPr>
          <p:cNvSpPr txBox="1"/>
          <p:nvPr/>
        </p:nvSpPr>
        <p:spPr>
          <a:xfrm>
            <a:off x="3164356" y="113184"/>
            <a:ext cx="2387118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Наглядно - действенное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13FFD4-80DE-4B91-A549-6BBAF2D73D5D}"/>
              </a:ext>
            </a:extLst>
          </p:cNvPr>
          <p:cNvSpPr txBox="1"/>
          <p:nvPr/>
        </p:nvSpPr>
        <p:spPr>
          <a:xfrm>
            <a:off x="6096000" y="105847"/>
            <a:ext cx="2723741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Словесно - абстрактное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0E3AAC-3B91-410A-954F-BFD31307EBB4}"/>
              </a:ext>
            </a:extLst>
          </p:cNvPr>
          <p:cNvSpPr txBox="1"/>
          <p:nvPr/>
        </p:nvSpPr>
        <p:spPr>
          <a:xfrm>
            <a:off x="9227127" y="119999"/>
            <a:ext cx="2723741" cy="64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Логическое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B9B763-FAE5-44EC-B57B-6DD6BB468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26" y="2756615"/>
            <a:ext cx="2387117" cy="20604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579FE6-FCE3-4CBA-816D-1AEC61AEB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26" y="4924970"/>
            <a:ext cx="2387117" cy="16749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2B0269-954B-4537-906D-5569199694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61" r="9869"/>
          <a:stretch/>
        </p:blipFill>
        <p:spPr>
          <a:xfrm>
            <a:off x="3164356" y="1004426"/>
            <a:ext cx="2387118" cy="16443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5A7F32-C9FC-47CA-9BD7-3085AA4C8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356" y="2739928"/>
            <a:ext cx="2387117" cy="12822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B65F23-D9D9-4DB6-9EDE-4B22B4072D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4355" y="4093189"/>
            <a:ext cx="2387117" cy="12584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2B835E4-E765-487A-BBC2-3617891086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4355" y="5414448"/>
            <a:ext cx="2387117" cy="138166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AB449B-8E41-4474-95D8-84BEBB34B1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017114"/>
            <a:ext cx="2723741" cy="15099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B5404F-E3B8-4EC6-81B2-E02C11F98F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1" y="2776160"/>
            <a:ext cx="2723740" cy="17295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5CB4BF-03DF-4E80-80FB-C071222F74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4754759"/>
            <a:ext cx="2723739" cy="18572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8F141CD-2738-446F-8E46-D614FD7F68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7127" y="945665"/>
            <a:ext cx="2723741" cy="15814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E340CE-38A1-4DB4-8AD9-29C5F0D4CE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27127" y="2681608"/>
            <a:ext cx="2723741" cy="17317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6D981D-EF7F-4BC8-82CE-D5528B6A49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27127" y="4649077"/>
            <a:ext cx="2723739" cy="1530741"/>
          </a:xfrm>
          <a:prstGeom prst="rect">
            <a:avLst/>
          </a:prstGeom>
        </p:spPr>
      </p:pic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id="{BBD17A2A-F99F-43E4-A34F-2CF50B1577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9814521"/>
              </p:ext>
            </p:extLst>
          </p:nvPr>
        </p:nvGraphicFramePr>
        <p:xfrm>
          <a:off x="11293449" y="6224240"/>
          <a:ext cx="657417" cy="513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14235035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6A169-7305-4607-83FC-CE5EFD9DE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829559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Внимание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A97CC3-CABD-4AD2-BA10-48889D1B3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6" y="754522"/>
            <a:ext cx="11421978" cy="8295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/>
              <a:t>направленность и сосредоточение на определенном объекте.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563D65-D817-4FD1-97DF-511C8E552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0817" y="1157634"/>
            <a:ext cx="8150366" cy="553192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77078350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BEA7F4F7-8133-47AB-88BB-01380C251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55" y="62670"/>
            <a:ext cx="9059157" cy="6645501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707811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405D5-2572-4AA2-957A-0F95A3C73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85800"/>
            <a:ext cx="10058400" cy="766652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Виды внимания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3AB9FB6B-3CC9-43B5-ABF3-27966E0428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6169143"/>
              </p:ext>
            </p:extLst>
          </p:nvPr>
        </p:nvGraphicFramePr>
        <p:xfrm>
          <a:off x="593889" y="1452452"/>
          <a:ext cx="11283884" cy="4719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B7DAD62-74F2-4BA6-9ECE-B021317763AD}"/>
              </a:ext>
            </a:extLst>
          </p:cNvPr>
          <p:cNvCxnSpPr/>
          <p:nvPr/>
        </p:nvCxnSpPr>
        <p:spPr>
          <a:xfrm flipH="1">
            <a:off x="2347274" y="1452452"/>
            <a:ext cx="3748726" cy="8759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5C2512AC-B8D1-40B4-B16F-1CFBA5F4D5AB}"/>
              </a:ext>
            </a:extLst>
          </p:cNvPr>
          <p:cNvCxnSpPr/>
          <p:nvPr/>
        </p:nvCxnSpPr>
        <p:spPr>
          <a:xfrm>
            <a:off x="6235831" y="1452452"/>
            <a:ext cx="0" cy="875969"/>
          </a:xfrm>
          <a:prstGeom prst="straightConnector1">
            <a:avLst/>
          </a:prstGeom>
          <a:ln>
            <a:solidFill>
              <a:srgbClr val="607064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1AA5238-0013-4122-8951-4B5C4D43D7D4}"/>
              </a:ext>
            </a:extLst>
          </p:cNvPr>
          <p:cNvCxnSpPr/>
          <p:nvPr/>
        </p:nvCxnSpPr>
        <p:spPr>
          <a:xfrm>
            <a:off x="6315959" y="1452452"/>
            <a:ext cx="3912123" cy="8759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531605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5B84B9-391B-4751-98D1-1739502AB7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9031551"/>
              </p:ext>
            </p:extLst>
          </p:nvPr>
        </p:nvGraphicFramePr>
        <p:xfrm>
          <a:off x="380270" y="273779"/>
          <a:ext cx="11630526" cy="63093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815263">
                  <a:extLst>
                    <a:ext uri="{9D8B030D-6E8A-4147-A177-3AD203B41FA5}">
                      <a16:colId xmlns:a16="http://schemas.microsoft.com/office/drawing/2014/main" val="610353726"/>
                    </a:ext>
                  </a:extLst>
                </a:gridCol>
                <a:gridCol w="5815263">
                  <a:extLst>
                    <a:ext uri="{9D8B030D-6E8A-4147-A177-3AD203B41FA5}">
                      <a16:colId xmlns:a16="http://schemas.microsoft.com/office/drawing/2014/main" val="1876712467"/>
                    </a:ext>
                  </a:extLst>
                </a:gridCol>
              </a:tblGrid>
              <a:tr h="31647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КАЧЕСТВА ВНИМАНИЯ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ПРОФЕССИИ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74209"/>
                  </a:ext>
                </a:extLst>
              </a:tr>
              <a:tr h="102853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ОБЪЕМ</a:t>
                      </a:r>
                    </a:p>
                    <a:p>
                      <a:pPr algn="ctr"/>
                      <a:r>
                        <a:rPr lang="ru-RU" sz="1800" dirty="0"/>
                        <a:t>(количество объектов, которые могут быть охвачены вниманием одновременно)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Диктор;</a:t>
                      </a:r>
                      <a:br>
                        <a:rPr lang="ru-RU" sz="1800" dirty="0"/>
                      </a:br>
                      <a:r>
                        <a:rPr lang="ru-RU" sz="1800" dirty="0"/>
                        <a:t>Бухгалтер;</a:t>
                      </a:r>
                      <a:br>
                        <a:rPr lang="ru-RU" sz="1800" dirty="0"/>
                      </a:br>
                      <a:r>
                        <a:rPr lang="ru-RU" sz="1800" dirty="0"/>
                        <a:t>Экономист;</a:t>
                      </a:r>
                      <a:br>
                        <a:rPr lang="ru-RU" sz="1800" dirty="0"/>
                      </a:br>
                      <a:r>
                        <a:rPr lang="ru-RU" sz="1800" dirty="0"/>
                        <a:t>Оператор и др.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251117974"/>
                  </a:ext>
                </a:extLst>
              </a:tr>
              <a:tr h="102853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КОНЦЕНТРАЦИЯ</a:t>
                      </a:r>
                    </a:p>
                    <a:p>
                      <a:pPr algn="ctr"/>
                      <a:r>
                        <a:rPr lang="ru-RU" sz="1800" b="0" dirty="0"/>
                        <a:t>(степень сосредоточенности на объекте)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Микробиолог;</a:t>
                      </a:r>
                      <a:br>
                        <a:rPr lang="ru-RU" sz="1800" dirty="0"/>
                      </a:br>
                      <a:r>
                        <a:rPr lang="ru-RU" sz="1800" dirty="0"/>
                        <a:t>Хирург;</a:t>
                      </a:r>
                      <a:br>
                        <a:rPr lang="ru-RU" sz="1800" dirty="0"/>
                      </a:br>
                      <a:r>
                        <a:rPr lang="ru-RU" sz="1800" dirty="0"/>
                        <a:t>Скульптор;</a:t>
                      </a:r>
                      <a:br>
                        <a:rPr lang="ru-RU" sz="1800" dirty="0"/>
                      </a:br>
                      <a:r>
                        <a:rPr lang="ru-RU" sz="1800" dirty="0"/>
                        <a:t>Токарь и др.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693785688"/>
                  </a:ext>
                </a:extLst>
              </a:tr>
              <a:tr h="126588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УСТОЙЧИВОСТЬ</a:t>
                      </a:r>
                    </a:p>
                    <a:p>
                      <a:pPr algn="ctr"/>
                      <a:r>
                        <a:rPr lang="ru-RU" sz="1800" b="0" dirty="0"/>
                        <a:t>(длительное сосредоточение внимания на объекте)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Чертежник;</a:t>
                      </a:r>
                      <a:br>
                        <a:rPr lang="ru-RU" sz="1800" dirty="0"/>
                      </a:br>
                      <a:r>
                        <a:rPr lang="ru-RU" sz="1800" dirty="0"/>
                        <a:t>Швея;</a:t>
                      </a:r>
                      <a:br>
                        <a:rPr lang="ru-RU" sz="1800" dirty="0"/>
                      </a:br>
                      <a:r>
                        <a:rPr lang="ru-RU" sz="1800" dirty="0"/>
                        <a:t>Художник;</a:t>
                      </a:r>
                      <a:br>
                        <a:rPr lang="ru-RU" sz="1800" dirty="0"/>
                      </a:br>
                      <a:r>
                        <a:rPr lang="ru-RU" sz="1800" dirty="0"/>
                        <a:t>Фрезеровщик;</a:t>
                      </a:r>
                      <a:br>
                        <a:rPr lang="ru-RU" sz="1800" dirty="0"/>
                      </a:br>
                      <a:r>
                        <a:rPr lang="ru-RU" sz="1800" dirty="0"/>
                        <a:t>Конструктор и др.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876631824"/>
                  </a:ext>
                </a:extLst>
              </a:tr>
              <a:tr h="102853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ПЕРЕКЛЮЧЕНИЕ</a:t>
                      </a:r>
                    </a:p>
                    <a:p>
                      <a:pPr algn="ctr"/>
                      <a:r>
                        <a:rPr lang="ru-RU" sz="1800" b="0" dirty="0"/>
                        <a:t>(намеренный перенос внимания с одного объекта на другой)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Воспитатель;</a:t>
                      </a:r>
                      <a:br>
                        <a:rPr lang="ru-RU" sz="1800" dirty="0"/>
                      </a:br>
                      <a:r>
                        <a:rPr lang="ru-RU" sz="1800" dirty="0"/>
                        <a:t>Следователь;</a:t>
                      </a:r>
                      <a:br>
                        <a:rPr lang="ru-RU" sz="1800" dirty="0"/>
                      </a:br>
                      <a:r>
                        <a:rPr lang="ru-RU" sz="1800" dirty="0"/>
                        <a:t>Продавец;</a:t>
                      </a:r>
                      <a:br>
                        <a:rPr lang="ru-RU" sz="1800" dirty="0"/>
                      </a:br>
                      <a:r>
                        <a:rPr lang="ru-RU" sz="1800" dirty="0"/>
                        <a:t>Учитель и др.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585543760"/>
                  </a:ext>
                </a:extLst>
              </a:tr>
              <a:tr h="791178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РАСПРЕДЕЛЕНИЕ</a:t>
                      </a:r>
                    </a:p>
                    <a:p>
                      <a:pPr algn="ctr"/>
                      <a:r>
                        <a:rPr lang="ru-RU" sz="1800" b="0" dirty="0"/>
                        <a:t>(возможность удерживать в сфере внимания несколько объектов)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Оператор;</a:t>
                      </a:r>
                      <a:br>
                        <a:rPr lang="ru-RU" sz="1800" dirty="0"/>
                      </a:br>
                      <a:r>
                        <a:rPr lang="ru-RU" sz="1800" dirty="0"/>
                        <a:t>Водитель;</a:t>
                      </a:r>
                      <a:br>
                        <a:rPr lang="ru-RU" sz="1800" dirty="0"/>
                      </a:br>
                      <a:r>
                        <a:rPr lang="ru-RU" sz="1800" dirty="0"/>
                        <a:t>Педагог и др.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979273882"/>
                  </a:ext>
                </a:extLst>
              </a:tr>
            </a:tbl>
          </a:graphicData>
        </a:graphic>
      </p:graphicFrame>
      <p:pic>
        <p:nvPicPr>
          <p:cNvPr id="2" name="Рисунок 1">
            <a:hlinkClick r:id="rId2" action="ppaction://hlinksldjump"/>
            <a:extLst>
              <a:ext uri="{FF2B5EF4-FFF2-40B4-BE49-F238E27FC236}">
                <a16:creationId xmlns:a16="http://schemas.microsoft.com/office/drawing/2014/main" id="{08F7BC76-6AAB-42B4-A5F8-037750FFF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5792" y="6162935"/>
            <a:ext cx="695004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11412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97029-2B8A-4644-B564-05A38B009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806840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Представление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84DD5F-D456-4976-8C3F-DEDD4D377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806840"/>
            <a:ext cx="11614484" cy="11182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/>
              <a:t>наглядный образ предмета или явления, возникающий на основе прошлого опыта путем воспроизведения в памяти или воображении.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A8CD8F-8B38-4EE2-A92D-EB3077405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49" y="1613680"/>
            <a:ext cx="6065139" cy="486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84054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22524-7B2E-44C0-871F-3DE3A0E9F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143" y="0"/>
            <a:ext cx="10058400" cy="975200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Виды представлений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81D6AC9-074C-447F-8F5B-DD0133161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940" t="36535" r="3467" b="5526"/>
          <a:stretch/>
        </p:blipFill>
        <p:spPr>
          <a:xfrm>
            <a:off x="2905758" y="3295453"/>
            <a:ext cx="2929151" cy="27282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AA6C09-FB52-448A-9BD5-4B3F46938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58" y="834273"/>
            <a:ext cx="4602608" cy="21358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350B47-BF0D-42B5-B2F4-24F0650E6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664" y="905096"/>
            <a:ext cx="5026378" cy="22294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3295FF-3CC2-4CF4-9199-3F0F2CE73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343" y="3295453"/>
            <a:ext cx="2728274" cy="2728274"/>
          </a:xfrm>
          <a:prstGeom prst="rect">
            <a:avLst/>
          </a:prstGeom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007008A9-1C2D-4F76-915F-9133214534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4077299"/>
              </p:ext>
            </p:extLst>
          </p:nvPr>
        </p:nvGraphicFramePr>
        <p:xfrm>
          <a:off x="-129524" y="3064429"/>
          <a:ext cx="5588000" cy="593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068F37B4-1DFE-4B1B-BCE7-D8038B27D0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0626451"/>
              </p:ext>
            </p:extLst>
          </p:nvPr>
        </p:nvGraphicFramePr>
        <p:xfrm>
          <a:off x="8127204" y="3167466"/>
          <a:ext cx="5588000" cy="593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AC50C6D-3DCA-4634-9B42-3AE1B57903C2}"/>
              </a:ext>
            </a:extLst>
          </p:cNvPr>
          <p:cNvGrpSpPr/>
          <p:nvPr/>
        </p:nvGrpSpPr>
        <p:grpSpPr>
          <a:xfrm>
            <a:off x="3511509" y="6023727"/>
            <a:ext cx="2070266" cy="592633"/>
            <a:chOff x="317482" y="0"/>
            <a:chExt cx="2070266" cy="592633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6160288-9CA2-4676-ABD2-3CE9D895F64B}"/>
                </a:ext>
              </a:extLst>
            </p:cNvPr>
            <p:cNvSpPr/>
            <p:nvPr/>
          </p:nvSpPr>
          <p:spPr>
            <a:xfrm>
              <a:off x="317482" y="0"/>
              <a:ext cx="2070266" cy="59263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D40A18-2ACB-499E-ABAD-5CEEFA070BBB}"/>
                </a:ext>
              </a:extLst>
            </p:cNvPr>
            <p:cNvSpPr txBox="1"/>
            <p:nvPr/>
          </p:nvSpPr>
          <p:spPr>
            <a:xfrm>
              <a:off x="317482" y="0"/>
              <a:ext cx="2070266" cy="592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700" dirty="0"/>
                <a:t>Пространственные представления</a:t>
              </a:r>
              <a:endParaRPr lang="ru-RU" sz="1700" kern="1200" dirty="0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21BD030-A3FA-410F-A4E8-2AFD1A6C6B3D}"/>
              </a:ext>
            </a:extLst>
          </p:cNvPr>
          <p:cNvGrpSpPr/>
          <p:nvPr/>
        </p:nvGrpSpPr>
        <p:grpSpPr>
          <a:xfrm>
            <a:off x="6610227" y="6023727"/>
            <a:ext cx="2070266" cy="592633"/>
            <a:chOff x="317482" y="0"/>
            <a:chExt cx="2070266" cy="592633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E141BBB0-724D-4921-AE20-20DDF0E0E15A}"/>
                </a:ext>
              </a:extLst>
            </p:cNvPr>
            <p:cNvSpPr/>
            <p:nvPr/>
          </p:nvSpPr>
          <p:spPr>
            <a:xfrm>
              <a:off x="317482" y="0"/>
              <a:ext cx="2070266" cy="59263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488652-2BDC-4075-B50D-4BB09A755AE3}"/>
                </a:ext>
              </a:extLst>
            </p:cNvPr>
            <p:cNvSpPr txBox="1"/>
            <p:nvPr/>
          </p:nvSpPr>
          <p:spPr>
            <a:xfrm>
              <a:off x="317482" y="0"/>
              <a:ext cx="2070266" cy="592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700" dirty="0"/>
                <a:t>Абстрактные представления</a:t>
              </a:r>
              <a:endParaRPr lang="ru-RU" sz="17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954721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197DA-0164-4F5B-B4BA-B32DDB108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8308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/>
              <a:t>Воображение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8818E9-EA9C-4F47-A7B3-E97B1C262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7" y="716467"/>
            <a:ext cx="11486146" cy="9747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/>
              <a:t>психический процесс создания новых образов на основе материала ощущений и представлений.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0321FF-A3D4-42BB-8793-AE7682F5B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703" y="1547288"/>
            <a:ext cx="6796594" cy="506771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37415570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0DF10C-DD7C-4657-8C56-74CB9842A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721" y="205026"/>
            <a:ext cx="4519143" cy="30120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A257E4-55C2-46A3-A594-48DE3BDDB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558" y="191808"/>
            <a:ext cx="5217865" cy="30120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DD052C-88C5-41EE-A641-EA731D985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14" y="3429000"/>
            <a:ext cx="4367965" cy="32239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C0ABFC-DEA5-4B5B-BDA5-D6FC97A81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051" y="3429000"/>
            <a:ext cx="5606413" cy="3223974"/>
          </a:xfrm>
          <a:prstGeom prst="rect">
            <a:avLst/>
          </a:prstGeom>
        </p:spPr>
      </p:pic>
      <p:pic>
        <p:nvPicPr>
          <p:cNvPr id="8" name="Рисунок 7">
            <a:hlinkClick r:id="rId6" action="ppaction://hlinksldjump"/>
            <a:extLst>
              <a:ext uri="{FF2B5EF4-FFF2-40B4-BE49-F238E27FC236}">
                <a16:creationId xmlns:a16="http://schemas.microsoft.com/office/drawing/2014/main" id="{F0A2DAC0-59C5-478D-BAC5-1AFF214AC6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2419" y="6119952"/>
            <a:ext cx="695004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16998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D2132DB-71A4-46B8-94B2-C8890F67D0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8800" dirty="0"/>
              <a:t>Спасибо за урок!</a:t>
            </a:r>
          </a:p>
        </p:txBody>
      </p:sp>
    </p:spTree>
    <p:extLst>
      <p:ext uri="{BB962C8B-B14F-4D97-AF65-F5344CB8AC3E}">
        <p14:creationId xmlns:p14="http://schemas.microsoft.com/office/powerpoint/2010/main" val="1081077335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079610E-292A-4264-8D74-F468D90CF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1443" y1="22680" x2="48351" y2="25258"/>
                        <a14:foregroundMark x1="48351" y1="25258" x2="46082" y2="37938"/>
                        <a14:foregroundMark x1="46082" y1="37938" x2="49588" y2="77010"/>
                        <a14:foregroundMark x1="49588" y1="77010" x2="73093" y2="78660"/>
                        <a14:foregroundMark x1="73093" y1="78660" x2="71959" y2="51134"/>
                        <a14:foregroundMark x1="71959" y1="51134" x2="68041" y2="41856"/>
                        <a14:foregroundMark x1="68041" y1="41856" x2="54845" y2="22474"/>
                        <a14:foregroundMark x1="54845" y1="22474" x2="21340" y2="83505"/>
                        <a14:foregroundMark x1="21340" y1="83505" x2="31856" y2="83711"/>
                        <a14:foregroundMark x1="31856" y1="83711" x2="47113" y2="80928"/>
                        <a14:foregroundMark x1="47113" y1="80928" x2="67216" y2="82680"/>
                        <a14:backgroundMark x1="65052" y1="10515" x2="77423" y2="38351"/>
                        <a14:backgroundMark x1="77423" y1="38351" x2="85773" y2="30825"/>
                        <a14:backgroundMark x1="85773" y1="30825" x2="84536" y2="16804"/>
                        <a14:backgroundMark x1="84536" y1="16804" x2="77010" y2="21031"/>
                        <a14:backgroundMark x1="77010" y1="21031" x2="74330" y2="2494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200" y="1133809"/>
            <a:ext cx="6749592" cy="5423401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51612-31CC-43DD-9868-C5C544450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ru-RU" sz="4800" dirty="0"/>
              <a:t>Игра «Волшебный мешочек»</a:t>
            </a:r>
          </a:p>
        </p:txBody>
      </p:sp>
    </p:spTree>
    <p:extLst>
      <p:ext uri="{BB962C8B-B14F-4D97-AF65-F5344CB8AC3E}">
        <p14:creationId xmlns:p14="http://schemas.microsoft.com/office/powerpoint/2010/main" val="30704684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FEE2CC-31BA-449B-862B-8E975734F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1465" r="15825"/>
          <a:stretch/>
        </p:blipFill>
        <p:spPr>
          <a:xfrm>
            <a:off x="4098016" y="85892"/>
            <a:ext cx="6352673" cy="6686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4188CC-D8FF-4EB4-9B5C-240230FADFE9}"/>
              </a:ext>
            </a:extLst>
          </p:cNvPr>
          <p:cNvSpPr txBox="1"/>
          <p:nvPr/>
        </p:nvSpPr>
        <p:spPr>
          <a:xfrm>
            <a:off x="465223" y="2390274"/>
            <a:ext cx="36736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«</a:t>
            </a:r>
            <a:r>
              <a:rPr lang="ru-RU" sz="2800" dirty="0"/>
              <a:t>Семья генерала»</a:t>
            </a:r>
          </a:p>
          <a:p>
            <a:pPr algn="ctr"/>
            <a:r>
              <a:rPr lang="ru-RU" sz="2800" dirty="0"/>
              <a:t>художник: Октавио </a:t>
            </a:r>
            <a:r>
              <a:rPr lang="ru-RU" sz="2800" dirty="0" err="1"/>
              <a:t>Окампо</a:t>
            </a:r>
            <a:endParaRPr lang="ru-RU" sz="28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B8618F-E5E6-4D50-B43D-F19254AC57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35" r="635"/>
          <a:stretch/>
        </p:blipFill>
        <p:spPr>
          <a:xfrm>
            <a:off x="4098016" y="85892"/>
            <a:ext cx="6431837" cy="668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38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D9846D-CCFB-4A21-845B-DBEEDB5A17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5400" dirty="0"/>
              <a:t>Психические процессы, важные для профессионального самоопределения</a:t>
            </a:r>
          </a:p>
        </p:txBody>
      </p:sp>
    </p:spTree>
    <p:extLst>
      <p:ext uri="{BB962C8B-B14F-4D97-AF65-F5344CB8AC3E}">
        <p14:creationId xmlns:p14="http://schemas.microsoft.com/office/powerpoint/2010/main" val="482231242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1131D-38BA-43F7-9C59-0BD43F8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975200"/>
          </a:xfrm>
        </p:spPr>
        <p:txBody>
          <a:bodyPr>
            <a:normAutofit/>
          </a:bodyPr>
          <a:lstStyle/>
          <a:p>
            <a:r>
              <a:rPr lang="ru-RU" sz="4000" dirty="0"/>
              <a:t>Цели и задачи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1E0A87-CCF2-4398-A25F-27EA377EA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63" y="975200"/>
            <a:ext cx="11871158" cy="5197000"/>
          </a:xfrm>
        </p:spPr>
        <p:txBody>
          <a:bodyPr>
            <a:norm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Цели урока: </a:t>
            </a:r>
            <a:r>
              <a:rPr lang="ru-R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сформировать понятия о психических процессах человека, необходимых человеку для профессионального самоопределения.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Задачи урока: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Познакомится с психическими процессами человека.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Определить важные психические процессы в профессиональном самоопределении.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Повысить профессиональну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ю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грамотность.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310744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DF8C2E-AFDF-452E-8C44-74935EA50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45432"/>
            <a:ext cx="10058400" cy="1087494"/>
          </a:xfrm>
        </p:spPr>
        <p:txBody>
          <a:bodyPr>
            <a:normAutofit/>
          </a:bodyPr>
          <a:lstStyle/>
          <a:p>
            <a:pPr algn="ctr"/>
            <a:r>
              <a:rPr lang="ru-RU" sz="4800" dirty="0"/>
              <a:t>Психические процессы: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EB0C886-4278-472E-BDF8-68BEE688AA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4945120"/>
              </p:ext>
            </p:extLst>
          </p:nvPr>
        </p:nvGraphicFramePr>
        <p:xfrm>
          <a:off x="131975" y="1832142"/>
          <a:ext cx="11883561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78505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27FEAF-CA5B-4CD0-ABB9-1FDD920FE7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C427FEAF-CA5B-4CD0-ABB9-1FDD920FE7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2B36E0-5024-4B43-AD4F-DCE3F54CF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4">
                                            <p:graphicEl>
                                              <a:dgm id="{262B36E0-5024-4B43-AD4F-DCE3F54CF8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3E7B2C-F600-4C9C-84DF-3D4771972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4">
                                            <p:graphicEl>
                                              <a:dgm id="{6D3E7B2C-F600-4C9C-84DF-3D47719729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54259A-096D-48B1-8250-16F240701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4">
                                            <p:graphicEl>
                                              <a:dgm id="{E454259A-096D-48B1-8250-16F240701E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3FC8B3-3267-4237-895B-0861DE8B6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dgm id="{563FC8B3-3267-4237-895B-0861DE8B69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9904FA-57D8-4AEC-AA9F-86394D1E5E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000"/>
                                        <p:tgtEl>
                                          <p:spTgt spid="4">
                                            <p:graphicEl>
                                              <a:dgm id="{B29904FA-57D8-4AEC-AA9F-86394D1E5E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D0CCE3-2F0D-4831-B9E3-11A1DED6E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1000"/>
                                        <p:tgtEl>
                                          <p:spTgt spid="4">
                                            <p:graphicEl>
                                              <a:dgm id="{93D0CCE3-2F0D-4831-B9E3-11A1DED6E6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90A14DF2-2B20-4FEE-AAD4-4257623FD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201" y="109735"/>
            <a:ext cx="9696527" cy="6638530"/>
          </a:xfrm>
          <a:prstGeom prst="rect">
            <a:avLst/>
          </a:prstGeom>
        </p:spPr>
      </p:pic>
      <p:sp>
        <p:nvSpPr>
          <p:cNvPr id="9" name="Овал 8">
            <a:hlinkClick r:id="rId3" action="ppaction://hlinksldjump"/>
            <a:extLst>
              <a:ext uri="{FF2B5EF4-FFF2-40B4-BE49-F238E27FC236}">
                <a16:creationId xmlns:a16="http://schemas.microsoft.com/office/drawing/2014/main" id="{09C5DE24-BB3A-4BAE-9F8F-844E00D6EE52}"/>
              </a:ext>
            </a:extLst>
          </p:cNvPr>
          <p:cNvSpPr/>
          <p:nvPr/>
        </p:nvSpPr>
        <p:spPr>
          <a:xfrm>
            <a:off x="11292799" y="6129332"/>
            <a:ext cx="690771" cy="618933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93940349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1CECC30-F605-4B3F-B9B7-82C442AAA4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6031171"/>
              </p:ext>
            </p:extLst>
          </p:nvPr>
        </p:nvGraphicFramePr>
        <p:xfrm>
          <a:off x="1069975" y="641684"/>
          <a:ext cx="10058400" cy="5530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5955C01C-D86F-4D7B-938F-F4CA62EB40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4845950"/>
              </p:ext>
            </p:extLst>
          </p:nvPr>
        </p:nvGraphicFramePr>
        <p:xfrm>
          <a:off x="11340445" y="6172200"/>
          <a:ext cx="610647" cy="614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2031050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1101</TotalTime>
  <Words>502</Words>
  <Application>Microsoft Office PowerPoint</Application>
  <PresentationFormat>Широкоэкранный</PresentationFormat>
  <Paragraphs>123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Calibri</vt:lpstr>
      <vt:lpstr>Cambria</vt:lpstr>
      <vt:lpstr>Rockwell</vt:lpstr>
      <vt:lpstr>Rockwell Condensed</vt:lpstr>
      <vt:lpstr>Times New Roman</vt:lpstr>
      <vt:lpstr>Wingdings</vt:lpstr>
      <vt:lpstr>Дерево</vt:lpstr>
      <vt:lpstr>Урок технологии</vt:lpstr>
      <vt:lpstr>Презентация PowerPoint</vt:lpstr>
      <vt:lpstr>Игра «Волшебный мешочек»</vt:lpstr>
      <vt:lpstr>Презентация PowerPoint</vt:lpstr>
      <vt:lpstr>Психические процессы, важные для профессионального самоопределения</vt:lpstr>
      <vt:lpstr>Цели и задачи урока</vt:lpstr>
      <vt:lpstr>Психические процессы:</vt:lpstr>
      <vt:lpstr>Презентация PowerPoint</vt:lpstr>
      <vt:lpstr>Презентация PowerPoint</vt:lpstr>
      <vt:lpstr>Ощущение </vt:lpstr>
      <vt:lpstr>Характеристика ощущений</vt:lpstr>
      <vt:lpstr>Восприятие</vt:lpstr>
      <vt:lpstr>Виды восприятия </vt:lpstr>
      <vt:lpstr>Презентация PowerPoint</vt:lpstr>
      <vt:lpstr>Память</vt:lpstr>
      <vt:lpstr>Виды памяти:</vt:lpstr>
      <vt:lpstr>Мышление</vt:lpstr>
      <vt:lpstr>Презентация PowerPoint</vt:lpstr>
      <vt:lpstr>Внимание </vt:lpstr>
      <vt:lpstr>Виды внимания</vt:lpstr>
      <vt:lpstr>Презентация PowerPoint</vt:lpstr>
      <vt:lpstr>Представление </vt:lpstr>
      <vt:lpstr>Виды представлений </vt:lpstr>
      <vt:lpstr>Воображение </vt:lpstr>
      <vt:lpstr>Презентация PowerPoint</vt:lpstr>
      <vt:lpstr>Спасибо за урок!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Любаша</dc:creator>
  <cp:lastModifiedBy>Любаша</cp:lastModifiedBy>
  <cp:revision>60</cp:revision>
  <dcterms:created xsi:type="dcterms:W3CDTF">2023-03-09T19:12:55Z</dcterms:created>
  <dcterms:modified xsi:type="dcterms:W3CDTF">2023-03-27T20:09:40Z</dcterms:modified>
</cp:coreProperties>
</file>