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EC53-5B21-437C-813C-E05B9DB730D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2957-3481-443E-B4AB-8C2E64AB8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84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EC53-5B21-437C-813C-E05B9DB730D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2957-3481-443E-B4AB-8C2E64AB8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56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EC53-5B21-437C-813C-E05B9DB730D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2957-3481-443E-B4AB-8C2E64AB8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EC53-5B21-437C-813C-E05B9DB730D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2957-3481-443E-B4AB-8C2E64AB8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1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EC53-5B21-437C-813C-E05B9DB730D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2957-3481-443E-B4AB-8C2E64AB8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EC53-5B21-437C-813C-E05B9DB730D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2957-3481-443E-B4AB-8C2E64AB8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1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EC53-5B21-437C-813C-E05B9DB730D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2957-3481-443E-B4AB-8C2E64AB8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2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EC53-5B21-437C-813C-E05B9DB730D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2957-3481-443E-B4AB-8C2E64AB8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EC53-5B21-437C-813C-E05B9DB730D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2957-3481-443E-B4AB-8C2E64AB8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9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EC53-5B21-437C-813C-E05B9DB730D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2957-3481-443E-B4AB-8C2E64AB8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EC53-5B21-437C-813C-E05B9DB730D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2957-3481-443E-B4AB-8C2E64AB8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4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EC53-5B21-437C-813C-E05B9DB730DD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82957-3481-443E-B4AB-8C2E64AB8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3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138" y="111537"/>
            <a:ext cx="9876162" cy="69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0" y="437408"/>
            <a:ext cx="10759044" cy="5830783"/>
          </a:xfrm>
        </p:spPr>
        <p:txBody>
          <a:bodyPr>
            <a:normAutofit/>
          </a:bodyPr>
          <a:lstStyle/>
          <a:p>
            <a:r>
              <a:rPr lang="ru-RU" sz="1800" b="1" dirty="0"/>
              <a:t>Чем опасно</a:t>
            </a:r>
          </a:p>
          <a:p>
            <a:pPr algn="just"/>
            <a:r>
              <a:rPr lang="ru-RU" sz="1800" dirty="0" smtClean="0"/>
              <a:t>	Самая </a:t>
            </a:r>
            <a:r>
              <a:rPr lang="ru-RU" sz="1800" dirty="0"/>
              <a:t>распространенная проблема — сухость глаза. За компьютером частота моргания снижается в разы, и это приводит к частичному высыханию пленки слезной жидкости. В буквальном смысле вашим глазам не хватает слезной жидкости, чтобы увлажнить глазное яблоко. Как следствие — жжение в глазах, сухость, невозможность всплакнуть, ощущение рези и песка в глазах. Синдром сухого глаза, кстати, развивается не только от компьютеров, но и от пересушенного/излишне кондиционированного воздуха в помещении.</a:t>
            </a:r>
          </a:p>
          <a:p>
            <a:pPr algn="just"/>
            <a:r>
              <a:rPr lang="ru-RU" sz="1800" dirty="0"/>
              <a:t>Близорукость — еще одно типичное изменение зрения. Возникает из-за того, что при постоянной фокусировке на одной точке, расположенной близко, происходит дисбаланс напряжения между мышцами глаз. В результате вы вблизи будете видеть по-прежнему хорошо, а вот вдали — плохо.</a:t>
            </a:r>
          </a:p>
          <a:p>
            <a:pPr algn="just"/>
            <a:endParaRPr lang="ru-RU" sz="1800" dirty="0"/>
          </a:p>
        </p:txBody>
      </p:sp>
      <p:sp>
        <p:nvSpPr>
          <p:cNvPr id="2" name="AutoShape 2" descr="https://c.dns-shop.ru/thumb/st4/fit/760/600/61cf45be94329a2ef09b649391682ade/q93_ed4f298093d9acec43aa324d1352d7807e46a09d62eb91bdef581b26f2719bf0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108" y="3352799"/>
            <a:ext cx="7239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8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0" y="437408"/>
            <a:ext cx="10759044" cy="5830783"/>
          </a:xfrm>
        </p:spPr>
        <p:txBody>
          <a:bodyPr>
            <a:normAutofit/>
          </a:bodyPr>
          <a:lstStyle/>
          <a:p>
            <a:r>
              <a:rPr lang="ru-RU" sz="1800" b="1" dirty="0"/>
              <a:t>Что делать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Заставить </a:t>
            </a:r>
            <a:r>
              <a:rPr lang="ru-RU" sz="1800" dirty="0"/>
              <a:t>себя чаще моргать вы не сможете — это непроизвольный процесс. Поэтому от сухости глаза запаситесь каплями «искусственной слезы» (но в начале проконсультируйтесь с врачом).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Проверьте свое положение относительно монитора. Чем больше экран, тем дальше он должен находиться от вас, но в целом расстояние должно быть не меньше 40 см. Убавьте яркость и контрастность с максимума, чтобы яркий свет не бил в глаза. Убедитесь, что ваш монитор достаточно качественный, не мерцает, а подсветка равномерная по всему экрану.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Всегда работайте в хорошо освещенном помещении. Чем темнее в комнате вокруг вас, тем большую нагрузку испытывают ваши глаза из-за резкого контраста света. Если все-таки приходится работать в полумраке — снижайте яркость монитора до минимума. Настройте положение ламп или рабочего стола так, чтобы луч света не бил прямо в монитор, создавая блики и </a:t>
            </a:r>
            <a:r>
              <a:rPr lang="ru-RU" sz="1800" dirty="0" err="1"/>
              <a:t>засветы</a:t>
            </a:r>
            <a:r>
              <a:rPr lang="ru-RU" sz="18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Отдыхайте! Это обязательно. Раз в полчаса или хотя бы час устраивайте пятиминутный перерыв от монитора. Если забываете делать это сами, установите какую-нибудь программу для защиты зрения, которая принудительно прерывает работу, затемняет экран и заставляет вас отдохнуть. Например, C&amp;V, «Отдых для глаз», </a:t>
            </a:r>
            <a:r>
              <a:rPr lang="ru-RU" sz="1800" dirty="0" err="1"/>
              <a:t>Eyes</a:t>
            </a:r>
            <a:r>
              <a:rPr lang="ru-RU" sz="1800" dirty="0"/>
              <a:t> </a:t>
            </a:r>
            <a:r>
              <a:rPr lang="ru-RU" sz="1800" dirty="0" err="1"/>
              <a:t>Relax</a:t>
            </a:r>
            <a:r>
              <a:rPr lang="ru-RU" sz="1800" dirty="0"/>
              <a:t>, </a:t>
            </a:r>
            <a:r>
              <a:rPr lang="ru-RU" sz="1800" dirty="0" err="1"/>
              <a:t>EyeLeo</a:t>
            </a:r>
            <a:r>
              <a:rPr lang="ru-RU" sz="1800" dirty="0"/>
              <a:t>. Программа </a:t>
            </a:r>
            <a:r>
              <a:rPr lang="ru-RU" sz="1800" dirty="0" err="1"/>
              <a:t>Workrave</a:t>
            </a:r>
            <a:r>
              <a:rPr lang="ru-RU" sz="1800" dirty="0"/>
              <a:t>, например, кроме прочего еще и порекомендует вам заняться гимнастикой для глаз во время перерыва.</a:t>
            </a:r>
          </a:p>
          <a:p>
            <a:pPr algn="l"/>
            <a:endParaRPr lang="ru-RU" sz="1800" dirty="0"/>
          </a:p>
        </p:txBody>
      </p:sp>
      <p:sp>
        <p:nvSpPr>
          <p:cNvPr id="2" name="AutoShape 2" descr="https://c.dns-shop.ru/thumb/st4/fit/760/600/61cf45be94329a2ef09b649391682ade/q93_ed4f298093d9acec43aa324d1352d7807e46a09d62eb91bdef581b26f2719bf0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83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0" y="437408"/>
            <a:ext cx="10759044" cy="583078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	</a:t>
            </a:r>
          </a:p>
          <a:p>
            <a:pPr algn="just"/>
            <a:endParaRPr lang="ru-RU" sz="1800" b="1" dirty="0"/>
          </a:p>
          <a:p>
            <a:pPr algn="just"/>
            <a:endParaRPr lang="ru-RU" sz="1800" b="1" dirty="0" smtClean="0"/>
          </a:p>
          <a:p>
            <a:pPr algn="just"/>
            <a:r>
              <a:rPr lang="ru-RU" sz="1800" b="1" dirty="0"/>
              <a:t>	</a:t>
            </a:r>
            <a:r>
              <a:rPr lang="ru-RU" sz="1800" b="1" dirty="0" smtClean="0"/>
              <a:t>Гимнастика </a:t>
            </a:r>
            <a:r>
              <a:rPr lang="ru-RU" sz="1800" dirty="0"/>
              <a:t>— самый простой и действенный способ профилактики для глаз. Она и расслабит ваши глаза, и укрепит мышцы. Делать гимнастику каждые полчаса не стоит – в глазах расположены те же мышцы, что и везде, и их тоже можно перенапрячь и перетрудить. Одного-двух раз в день по нескольку минут будет вполне достаточно. Вы наверняка знаете все эти упражнения, но мы все-таки напомним: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Быстро-быстро моргайте в течение 1 минуты.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Крепко зажмурьте глаза на 3 секунды, затем откройте на то же время.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Двигайте глазными яблоками в разных направлениях: слева-направо, справа-налево, по кругу по часовой стрелке и против.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Бережно помассируйте глаза через закрытые веки подушечками пальцев.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Посмотри на ближайший объект, затем на дальний. Чередуйте 10–15 раз.</a:t>
            </a:r>
          </a:p>
          <a:p>
            <a:pPr algn="just"/>
            <a:endParaRPr lang="ru-RU" sz="1800" dirty="0"/>
          </a:p>
        </p:txBody>
      </p:sp>
      <p:sp>
        <p:nvSpPr>
          <p:cNvPr id="2" name="AutoShape 2" descr="https://c.dns-shop.ru/thumb/st4/fit/760/600/61cf45be94329a2ef09b649391682ade/q93_ed4f298093d9acec43aa324d1352d7807e46a09d62eb91bdef581b26f2719bf0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7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.dns-shop.ru/thumb/st4/fit/760/600/61cf45be94329a2ef09b649391682ade/q93_ed4f298093d9acec43aa324d1352d7807e46a09d62eb91bdef581b26f2719bf0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66" y="311293"/>
            <a:ext cx="9006382" cy="63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0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.dns-shop.ru/thumb/st4/fit/760/600/61cf45be94329a2ef09b649391682ade/q93_ed4f298093d9acec43aa324d1352d7807e46a09d62eb91bdef581b26f2719bf0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19" y="1000247"/>
            <a:ext cx="11414750" cy="38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26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.dns-shop.ru/thumb/st4/fit/760/600/61cf45be94329a2ef09b649391682ade/q93_ed4f298093d9acec43aa324d1352d7807e46a09d62eb91bdef581b26f2719bf0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36" y="975880"/>
            <a:ext cx="11240323" cy="45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7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.dns-shop.ru/thumb/st4/fit/760/600/61cf45be94329a2ef09b649391682ade/q93_ed4f298093d9acec43aa324d1352d7807e46a09d62eb91bdef581b26f2719bf0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22" y="580777"/>
            <a:ext cx="9151460" cy="53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59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.dns-shop.ru/thumb/st4/fit/760/600/61cf45be94329a2ef09b649391682ade/q93_ed4f298093d9acec43aa324d1352d7807e46a09d62eb91bdef581b26f2719bf0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566921"/>
            <a:ext cx="11611040" cy="52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7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2519" y="4205348"/>
            <a:ext cx="10307781" cy="5853052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Сидим прямо, но расслабленно. Не ложимся на стол, не растекаемся по креслу. Но сидеть, проглотив кол, ради балетной осанки не нужно — это лишняя и ненужная нагрузка на мышцы и суставы.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полностью чувствует опору.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 ложатся на манипуляторы свободно без резких сгибов в запястьях. Плечи расслаблены и расправлены — вы не сгибаетесь, не сутулитесь, вам не приходится тянуться всем телом к клавиатуре и мышке.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вы проверили положение тела и рук, посмотрите, где ваши ноги. Они должны быть согнуты под прямым углом и стоять на опоре. Если ваши колени оказались выше бедер, значит вам нужно поднять кресло и, возможно, выбрать стол повыше. Если, напротив, вы не достаете ступнями до пола — используйте любую удобную подставку для ног.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847" y="83127"/>
            <a:ext cx="7172176" cy="389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6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260" y="904007"/>
            <a:ext cx="11424062" cy="585305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2"/>
                </a:solidFill>
              </a:rPr>
              <a:t>Физическая активность.</a:t>
            </a:r>
            <a:r>
              <a:rPr lang="ru-RU" sz="1800" dirty="0">
                <a:solidFill>
                  <a:schemeClr val="accent2"/>
                </a:solidFill>
              </a:rPr>
              <a:t> </a:t>
            </a:r>
            <a:endParaRPr lang="ru-RU" sz="1800" dirty="0" smtClean="0">
              <a:solidFill>
                <a:schemeClr val="accent2"/>
              </a:solidFill>
            </a:endParaRPr>
          </a:p>
          <a:p>
            <a:endParaRPr lang="ru-RU" sz="1800" dirty="0" smtClean="0">
              <a:solidFill>
                <a:schemeClr val="accent2"/>
              </a:solidFill>
            </a:endParaRPr>
          </a:p>
          <a:p>
            <a:pPr algn="just"/>
            <a:r>
              <a:rPr lang="ru-RU" sz="2000" dirty="0"/>
              <a:t> 	</a:t>
            </a:r>
            <a:r>
              <a:rPr lang="ru-RU" sz="2000" dirty="0" smtClean="0"/>
              <a:t>Без </a:t>
            </a:r>
            <a:r>
              <a:rPr lang="ru-RU" sz="2000" dirty="0"/>
              <a:t>нее не обойтись, гиподинамия — основной источник многих описанных недугов. И каким бы ни было правильным ваше рабочее место, но, если вы не двигаетесь в течение дня, надолго вас поясничные валики и навороченные подлокотники не спасут. Старайтесь отвлекаться от работы раз в </a:t>
            </a:r>
            <a:r>
              <a:rPr lang="ru-RU" sz="2000" dirty="0" smtClean="0"/>
              <a:t>полчаса - час</a:t>
            </a:r>
            <a:r>
              <a:rPr lang="ru-RU" sz="2000" dirty="0"/>
              <a:t>, вставать и немного ходить. В идеале разминайте тело: крутите суставами плеч, рук, коленей, нагибайтесь, приседайте — все средства и упражнения классической зарядки и разминки, которые вам можно делать, хороши.</a:t>
            </a:r>
          </a:p>
          <a:p>
            <a:pPr algn="just"/>
            <a:r>
              <a:rPr lang="ru-RU" sz="2000" dirty="0" smtClean="0"/>
              <a:t>И</a:t>
            </a:r>
            <a:r>
              <a:rPr lang="ru-RU" sz="2000" dirty="0"/>
              <a:t>, конечно, не забываем о пресловутой зарядке по утрам и хотя бы легких физических нагрузках. Пешие прогулки, плавание, аэробика — даже эти простые и приятные активности помогут вам сохранить тело в тонусе.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7696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761" y="593766"/>
            <a:ext cx="11424062" cy="5890161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/>
              <a:t> Туннельный синдром.</a:t>
            </a:r>
          </a:p>
          <a:p>
            <a:pPr algn="just"/>
            <a:r>
              <a:rPr lang="ru-RU" sz="1800" dirty="0" smtClean="0"/>
              <a:t>Первый симптом — покалывание и мурашки в пальцах, боль и усталость в запястье. Возникает туннельный синдром из-за сдавливания срединного нерва в запястье во время сильного сгиба кисти руки при хвате мышки.</a:t>
            </a:r>
          </a:p>
          <a:p>
            <a:pPr algn="just"/>
            <a:r>
              <a:rPr lang="ru-RU" sz="1800" b="1" dirty="0" smtClean="0"/>
              <a:t>Проверь себя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Во время хвата мышки рука сгибается под резким углом.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Вы любите работать за ноутбуком, лежа в кровати.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К концу рабочего дня ваша рабочая рука (или обе) уставшие и ослабленные.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Ваши пальцы стали хуже чувствовать горячее и холодное.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Постоянный или временный дискомфорт в запястье, пальцах: мурашки, онемение, боль. Если положить руку на стол, поставив кисть «на ребро», становится легче.</a:t>
            </a:r>
          </a:p>
          <a:p>
            <a:pPr algn="just"/>
            <a:r>
              <a:rPr lang="ru-RU" sz="1800" b="1" dirty="0" smtClean="0"/>
              <a:t>Чем опасно</a:t>
            </a:r>
          </a:p>
          <a:p>
            <a:pPr algn="just"/>
            <a:r>
              <a:rPr lang="ru-RU" sz="1800" dirty="0" smtClean="0"/>
              <a:t>Легкий по началу дискомфорт в кисти, на который вы не обращаете внимания, может прогрессировать. Постепенно легкие мурашки и ненавязчивая боль перерастают в постоянное чувство тяжести. Пальцы могут терять чувствительность, кисть и всю руку могут сковывать судороги. При запущенном синдроме запястного канала боль начинает беспокоить в любое время, будить по ночам.</a:t>
            </a:r>
          </a:p>
          <a:p>
            <a:pPr algn="just"/>
            <a:endParaRPr lang="ru-RU" sz="1800" i="1" dirty="0" smtClean="0"/>
          </a:p>
          <a:p>
            <a:pPr algn="just"/>
            <a:r>
              <a:rPr lang="ru-RU" sz="1800" i="1" dirty="0" smtClean="0"/>
              <a:t>Легкие и средние случаи лечат обычно консервативно — бандажи, шины, лекарственные препараты, отдых, мануальная терапия, </a:t>
            </a:r>
            <a:r>
              <a:rPr lang="ru-RU" sz="1800" i="1" dirty="0" err="1" smtClean="0"/>
              <a:t>физиопроцедуры</a:t>
            </a:r>
            <a:r>
              <a:rPr lang="ru-RU" sz="1800" i="1" dirty="0" smtClean="0"/>
              <a:t> и т. д. Но при запущенной </a:t>
            </a:r>
            <a:r>
              <a:rPr lang="ru-RU" sz="1800" i="1" dirty="0" err="1" smtClean="0"/>
              <a:t>нейропатии</a:t>
            </a:r>
            <a:r>
              <a:rPr lang="ru-RU" sz="1800" i="1" dirty="0" smtClean="0"/>
              <a:t> придется топать к хирургу для рассечения ладонной связки и декомпрессии нерва.</a:t>
            </a:r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9457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83" y="660379"/>
            <a:ext cx="11548663" cy="488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7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09" y="648503"/>
            <a:ext cx="11576736" cy="48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9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0645" y="1414645"/>
            <a:ext cx="10889672" cy="6518071"/>
          </a:xfrm>
        </p:spPr>
        <p:txBody>
          <a:bodyPr>
            <a:normAutofit/>
          </a:bodyPr>
          <a:lstStyle/>
          <a:p>
            <a:r>
              <a:rPr lang="ru-RU" sz="2800" b="1" dirty="0"/>
              <a:t>Глаза</a:t>
            </a:r>
          </a:p>
          <a:p>
            <a:pPr algn="just"/>
            <a:r>
              <a:rPr lang="ru-RU" sz="2800" dirty="0"/>
              <a:t>Добрались до самого обсуждаемого — зрение. В вопросе негативного влияния компьютера на зрение не обошлось без баек про радиационное излучение от монитора, про смертельный вред голубого света и прочих страшилок. Но компьютер и без радиации действительно не самым лучшим образом влияет на наши глаза. И вина свечения монитора в этом не настолько велика, как кажется. </a:t>
            </a:r>
            <a:endParaRPr lang="ru-RU" sz="2800" dirty="0" smtClean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7205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6904" y="1331517"/>
            <a:ext cx="11424062" cy="6518071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/>
              <a:t>Значение имеют: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000" dirty="0" smtClean="0"/>
              <a:t>положение за компьютером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000" dirty="0" smtClean="0"/>
              <a:t>поза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000" dirty="0" smtClean="0"/>
              <a:t>освещение вокруг вас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000" dirty="0" smtClean="0"/>
              <a:t>генетическая предрасположенность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000" dirty="0" smtClean="0"/>
              <a:t>длительность работы за компьютером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3037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8145" y="1306286"/>
            <a:ext cx="10759044" cy="5830783"/>
          </a:xfrm>
        </p:spPr>
        <p:txBody>
          <a:bodyPr>
            <a:normAutofit/>
          </a:bodyPr>
          <a:lstStyle/>
          <a:p>
            <a:r>
              <a:rPr lang="ru-RU" sz="1800" b="1" dirty="0"/>
              <a:t>Чем опасно</a:t>
            </a:r>
          </a:p>
          <a:p>
            <a:pPr algn="just"/>
            <a:r>
              <a:rPr lang="ru-RU" sz="1800" dirty="0" smtClean="0"/>
              <a:t>	Самая </a:t>
            </a:r>
            <a:r>
              <a:rPr lang="ru-RU" sz="1800" dirty="0"/>
              <a:t>распространенная проблема — сухость глаза. За компьютером частота моргания снижается в разы, и это приводит к частичному высыханию пленки слезной жидкости. В буквальном смысле вашим глазам не хватает слезной жидкости, чтобы увлажнить глазное яблоко. Как следствие — жжение в глазах, сухость, невозможность всплакнуть, ощущение рези и песка в глазах. Синдром сухого глаза, кстати, развивается не только от компьютеров, но и от пересушенного/излишне кондиционированного воздуха в помещении.</a:t>
            </a:r>
          </a:p>
          <a:p>
            <a:pPr algn="just"/>
            <a:r>
              <a:rPr lang="ru-RU" sz="1800" dirty="0"/>
              <a:t>Близорукость — еще одно типичное изменение зрения. Возникает из-за того, что при постоянной фокусировке на одной точке, расположенной близко, происходит дисбаланс напряжения между мышцами глаз. В результате вы вблизи будете видеть по-прежнему хорошо, а вот вдали — плохо.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88204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676</Words>
  <Application>Microsoft Office PowerPoint</Application>
  <PresentationFormat>Широкоэкранный</PresentationFormat>
  <Paragraphs>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2023-09-01T11:56:13Z</dcterms:created>
  <dcterms:modified xsi:type="dcterms:W3CDTF">2023-09-01T14:45:00Z</dcterms:modified>
</cp:coreProperties>
</file>