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76" r:id="rId3"/>
    <p:sldId id="259" r:id="rId4"/>
    <p:sldId id="260" r:id="rId5"/>
    <p:sldId id="261" r:id="rId6"/>
    <p:sldId id="262" r:id="rId7"/>
    <p:sldId id="263" r:id="rId8"/>
    <p:sldId id="277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oordhunt.ru/word/Special%20Forces" TargetMode="External"/><Relationship Id="rId7" Type="http://schemas.openxmlformats.org/officeDocument/2006/relationships/hyperlink" Target="https://wooordhunt.ru/word/special%20polic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ooordhunt.ru/word/special%20mission%20unit" TargetMode="External"/><Relationship Id="rId5" Type="http://schemas.openxmlformats.org/officeDocument/2006/relationships/hyperlink" Target="https://wooordhunt.ru/word/special%20force" TargetMode="External"/><Relationship Id="rId4" Type="http://schemas.openxmlformats.org/officeDocument/2006/relationships/hyperlink" Target="https://wooordhunt.ru/word/%D1%81%D0%BF%D0%B5%D1%86%D1%81%D0%BB%D1%83%D0%B6%D0%B1%D1%8B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991672" y="218942"/>
            <a:ext cx="6890197" cy="166137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Would you like to write a postcard?</a:t>
            </a: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4479" y="1880316"/>
            <a:ext cx="3517612" cy="1725769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Смекалина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Ольга Евгеньевна, учитель английского языка МКОУ «Поповская СОШ»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Чернский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район Тульская область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0" y="457200"/>
            <a:ext cx="5474745" cy="88220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a postcard?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47731" y="2057400"/>
            <a:ext cx="2073498" cy="2082036"/>
          </a:xfrm>
        </p:spPr>
        <p:txBody>
          <a:bodyPr>
            <a:normAutofit lnSpcReduction="10000"/>
          </a:bodyPr>
          <a:lstStyle/>
          <a:p>
            <a:pPr lvl="0" algn="ctr" defTabSz="91440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</a:pP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</a:pP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greeting card</a:t>
            </a:r>
          </a:p>
          <a:p>
            <a:pPr lvl="0" algn="ctr" defTabSz="91440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</a:pPr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7678">
            <a:off x="1817134" y="1685681"/>
            <a:ext cx="2194666" cy="23401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18" y="2057400"/>
            <a:ext cx="2807595" cy="24204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5063">
            <a:off x="6872881" y="2101750"/>
            <a:ext cx="2012518" cy="20106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996">
            <a:off x="808105" y="4437976"/>
            <a:ext cx="2039841" cy="19210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45" y="4692475"/>
            <a:ext cx="2304000" cy="14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78" y="4371349"/>
            <a:ext cx="2305319" cy="24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5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011105" cy="817808"/>
          </a:xfrm>
        </p:spPr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a postcard?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8036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3336" y="2057400"/>
            <a:ext cx="3081714" cy="4188854"/>
          </a:xfrm>
        </p:spPr>
        <p:txBody>
          <a:bodyPr/>
          <a:lstStyle/>
          <a:p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Flip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postcard photo side down. 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top right corner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generally where the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stamp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goes</a:t>
            </a:r>
            <a:r>
              <a:rPr lang="en-US" sz="2800" dirty="0">
                <a:solidFill>
                  <a:srgbClr val="895D1D"/>
                </a:solidFill>
                <a:latin typeface="Book Antiqua"/>
                <a:ea typeface="+mj-ea"/>
                <a:cs typeface="+mj-cs"/>
              </a:rPr>
              <a:t> </a:t>
            </a:r>
            <a:endParaRPr lang="ru-RU" dirty="0"/>
          </a:p>
        </p:txBody>
      </p:sp>
      <p:pic>
        <p:nvPicPr>
          <p:cNvPr id="5" name="Рисунок 4" descr="aid333912-v4-900px-Write-a-Postcard-Step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462" y="866104"/>
            <a:ext cx="2971800" cy="1981200"/>
          </a:xfrm>
          <a:prstGeom prst="rect">
            <a:avLst/>
          </a:prstGeom>
        </p:spPr>
      </p:pic>
      <p:pic>
        <p:nvPicPr>
          <p:cNvPr id="6" name="Рисунок 5" descr="aid333912-v4-900px-Write-a-Postcard-Step-2-Version-2.jpg"/>
          <p:cNvPicPr>
            <a:picLocks noChangeAspect="1"/>
          </p:cNvPicPr>
          <p:nvPr/>
        </p:nvPicPr>
        <p:blipFill>
          <a:blip r:embed="rId3"/>
          <a:srcRect l="5801" r="5801"/>
          <a:stretch>
            <a:fillRect/>
          </a:stretch>
        </p:blipFill>
        <p:spPr>
          <a:xfrm rot="240000">
            <a:off x="3483026" y="3097980"/>
            <a:ext cx="4772156" cy="3549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304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5281562" cy="856445"/>
          </a:xfrm>
        </p:spPr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a postcard?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8036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77731" y="2807595"/>
            <a:ext cx="2593503" cy="1352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date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 the upper right of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note area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aid333912-v4-900px-Write-a-Postcard-Step-3-Version-2.jpg"/>
          <p:cNvPicPr>
            <a:picLocks noChangeAspect="1"/>
          </p:cNvPicPr>
          <p:nvPr/>
        </p:nvPicPr>
        <p:blipFill>
          <a:blip r:embed="rId2"/>
          <a:srcRect l="5801" r="5801"/>
          <a:stretch>
            <a:fillRect/>
          </a:stretch>
        </p:blipFill>
        <p:spPr>
          <a:xfrm rot="318808">
            <a:off x="3815889" y="2108910"/>
            <a:ext cx="4772156" cy="3598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2232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912627" cy="817808"/>
          </a:xfrm>
        </p:spPr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a postcard?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93303">
            <a:off x="3887391" y="2057400"/>
            <a:ext cx="4629150" cy="38036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820" y="2049463"/>
            <a:ext cx="3301264" cy="3811588"/>
          </a:xfrm>
        </p:spPr>
        <p:txBody>
          <a:bodyPr>
            <a:normAutofit/>
          </a:bodyPr>
          <a:lstStyle/>
          <a:p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Begin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by addressing the person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Dear John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,” 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“My dearest, Most darling, beloved Aunt Nancy.”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aid333912-v4-900px-Write-a-Postcard-Step-4.jpg"/>
          <p:cNvPicPr>
            <a:picLocks noChangeAspect="1"/>
          </p:cNvPicPr>
          <p:nvPr/>
        </p:nvPicPr>
        <p:blipFill>
          <a:blip r:embed="rId2"/>
          <a:srcRect l="5801" r="5801"/>
          <a:stretch>
            <a:fillRect/>
          </a:stretch>
        </p:blipFill>
        <p:spPr>
          <a:xfrm rot="260894">
            <a:off x="4156389" y="2106278"/>
            <a:ext cx="4772156" cy="3444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6146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5938384" cy="817808"/>
          </a:xfrm>
        </p:spPr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a postcard?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1918952"/>
            <a:ext cx="4629150" cy="394209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b="1" dirty="0" smtClean="0">
              <a:solidFill>
                <a:srgbClr val="895D1D"/>
              </a:solidFill>
              <a:latin typeface="Book Antiqua"/>
              <a:ea typeface="+mj-ea"/>
              <a:cs typeface="+mj-cs"/>
            </a:endParaRPr>
          </a:p>
          <a:p>
            <a:endParaRPr lang="en-US" sz="2400" b="1" dirty="0" smtClean="0">
              <a:solidFill>
                <a:srgbClr val="002060"/>
              </a:solidFill>
              <a:latin typeface="Book Antiqua"/>
              <a:ea typeface="+mj-ea"/>
              <a:cs typeface="+mj-cs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Write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your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message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aid333912-v4-900px-Write-a-Postcard-Step-5-Version-2.jpg"/>
          <p:cNvPicPr>
            <a:picLocks noChangeAspect="1"/>
          </p:cNvPicPr>
          <p:nvPr/>
        </p:nvPicPr>
        <p:blipFill>
          <a:blip r:embed="rId2"/>
          <a:srcRect l="5801" r="5801"/>
          <a:stretch>
            <a:fillRect/>
          </a:stretch>
        </p:blipFill>
        <p:spPr>
          <a:xfrm rot="21376329">
            <a:off x="3718787" y="2098852"/>
            <a:ext cx="4772156" cy="3600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799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384593" cy="779172"/>
          </a:xfrm>
        </p:spPr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a postcard?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8036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b="1" dirty="0" smtClean="0">
              <a:solidFill>
                <a:srgbClr val="895D1D"/>
              </a:solidFill>
              <a:latin typeface="Book Antiqua"/>
              <a:ea typeface="+mj-ea"/>
              <a:cs typeface="+mj-cs"/>
            </a:endParaRPr>
          </a:p>
          <a:p>
            <a:endParaRPr lang="en-US" sz="2800" b="1" dirty="0">
              <a:solidFill>
                <a:srgbClr val="895D1D"/>
              </a:solidFill>
              <a:latin typeface="Book Antiqua"/>
              <a:ea typeface="+mj-ea"/>
              <a:cs typeface="+mj-cs"/>
            </a:endParaRPr>
          </a:p>
          <a:p>
            <a:r>
              <a:rPr 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Sign 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your 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card: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Love,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With love,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Best wishes,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All the best,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aid333912-v4-900px-Write-a-Postcard-Step-6.jpg"/>
          <p:cNvPicPr>
            <a:picLocks noChangeAspect="1"/>
          </p:cNvPicPr>
          <p:nvPr/>
        </p:nvPicPr>
        <p:blipFill>
          <a:blip r:embed="rId2"/>
          <a:srcRect l="5801" r="5801"/>
          <a:stretch>
            <a:fillRect/>
          </a:stretch>
        </p:blipFill>
        <p:spPr>
          <a:xfrm rot="21311806">
            <a:off x="3815887" y="2069557"/>
            <a:ext cx="4772156" cy="3598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831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6015658" cy="843566"/>
          </a:xfrm>
        </p:spPr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a postcard?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07785">
            <a:off x="4205067" y="2335283"/>
            <a:ext cx="4880863" cy="44888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b="1" dirty="0" smtClean="0">
              <a:solidFill>
                <a:srgbClr val="895D1D"/>
              </a:solidFill>
              <a:latin typeface="Book Antiqua"/>
              <a:ea typeface="+mj-ea"/>
              <a:cs typeface="+mj-cs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Write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address on the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right side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 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card: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Name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House, Street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City(town), Zip code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</a:p>
          <a:p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19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380041" cy="84356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I know…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8036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understand…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read …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say…           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write…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5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224719" y="386367"/>
            <a:ext cx="4667398" cy="121061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Thank you!</a:t>
            </a: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4719" y="2099256"/>
            <a:ext cx="4667398" cy="1081826"/>
          </a:xfrm>
        </p:spPr>
        <p:txBody>
          <a:bodyPr>
            <a:noAutofit/>
          </a:bodyPr>
          <a:lstStyle/>
          <a:p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2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004552" y="669701"/>
            <a:ext cx="7405352" cy="20863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LET’S </a:t>
            </a:r>
            <a:b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HAVE A GOOD TIME!</a:t>
            </a: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4719" y="2099256"/>
            <a:ext cx="4667398" cy="1081826"/>
          </a:xfrm>
        </p:spPr>
        <p:txBody>
          <a:bodyPr>
            <a:noAutofit/>
          </a:bodyPr>
          <a:lstStyle/>
          <a:p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05685"/>
            <a:ext cx="3130790" cy="85644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United Nations Day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92" y="2530614"/>
            <a:ext cx="4629150" cy="26372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24,October 1945</a:t>
            </a:r>
          </a:p>
          <a:p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 Nations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85644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Forces Day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4" y="2057400"/>
            <a:ext cx="5024393" cy="42274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668" y="2057399"/>
            <a:ext cx="3992450" cy="4420673"/>
          </a:xfrm>
        </p:spPr>
        <p:txBody>
          <a:bodyPr>
            <a:noAutofit/>
          </a:bodyPr>
          <a:lstStyle/>
          <a:p>
            <a:r>
              <a:rPr lang="ru-RU" sz="2000" u="sng" dirty="0" err="1">
                <a:hlinkClick r:id="rId3"/>
              </a:rPr>
              <a:t>Special</a:t>
            </a:r>
            <a:r>
              <a:rPr lang="ru-RU" sz="2000" u="sng" dirty="0">
                <a:hlinkClick r:id="rId3"/>
              </a:rPr>
              <a:t> </a:t>
            </a:r>
            <a:r>
              <a:rPr lang="ru-RU" sz="2000" u="sng" dirty="0" err="1">
                <a:hlinkClick r:id="rId3"/>
              </a:rPr>
              <a:t>Forces</a:t>
            </a:r>
            <a:r>
              <a:rPr lang="ru-RU" sz="2000" dirty="0"/>
              <a:t>  — </a:t>
            </a:r>
            <a:r>
              <a:rPr lang="ru-RU" sz="2000" dirty="0">
                <a:hlinkClick r:id="rId4"/>
              </a:rPr>
              <a:t>спецслужбы</a:t>
            </a:r>
            <a:r>
              <a:rPr lang="ru-RU" sz="2000" dirty="0"/>
              <a:t>, спецподразделение, спецназовцы, специальные войска, войска специального назначения </a:t>
            </a:r>
            <a:endParaRPr lang="en-US" sz="2000" dirty="0" smtClean="0"/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- </a:t>
            </a:r>
            <a:r>
              <a:rPr lang="ru-RU" sz="2000" u="sng" dirty="0" err="1">
                <a:hlinkClick r:id="rId5"/>
              </a:rPr>
              <a:t>special</a:t>
            </a:r>
            <a:r>
              <a:rPr lang="ru-RU" sz="2000" u="sng" dirty="0">
                <a:hlinkClick r:id="rId5"/>
              </a:rPr>
              <a:t> </a:t>
            </a:r>
            <a:r>
              <a:rPr lang="ru-RU" sz="2000" u="sng" dirty="0" err="1">
                <a:hlinkClick r:id="rId5"/>
              </a:rPr>
              <a:t>force</a:t>
            </a:r>
            <a:r>
              <a:rPr lang="ru-RU" sz="2000" dirty="0"/>
              <a:t>  — спецназ, особая сила, специальный отряд </a:t>
            </a:r>
            <a:endParaRPr lang="en-US" sz="2000" dirty="0" smtClean="0"/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- </a:t>
            </a:r>
            <a:r>
              <a:rPr lang="ru-RU" sz="2000" u="sng" dirty="0" err="1">
                <a:hlinkClick r:id="rId6"/>
              </a:rPr>
              <a:t>special</a:t>
            </a:r>
            <a:r>
              <a:rPr lang="ru-RU" sz="2000" u="sng" dirty="0">
                <a:hlinkClick r:id="rId6"/>
              </a:rPr>
              <a:t> </a:t>
            </a:r>
            <a:r>
              <a:rPr lang="ru-RU" sz="2000" u="sng" dirty="0" err="1">
                <a:hlinkClick r:id="rId6"/>
              </a:rPr>
              <a:t>mission</a:t>
            </a:r>
            <a:r>
              <a:rPr lang="ru-RU" sz="2000" u="sng" dirty="0">
                <a:hlinkClick r:id="rId6"/>
              </a:rPr>
              <a:t> </a:t>
            </a:r>
            <a:r>
              <a:rPr lang="ru-RU" sz="2000" u="sng" dirty="0" err="1">
                <a:hlinkClick r:id="rId6"/>
              </a:rPr>
              <a:t>unit</a:t>
            </a:r>
            <a:r>
              <a:rPr lang="ru-RU" sz="2000" dirty="0"/>
              <a:t>  — спецназ </a:t>
            </a:r>
            <a:endParaRPr lang="en-US" sz="2000" dirty="0" smtClean="0"/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- </a:t>
            </a:r>
            <a:r>
              <a:rPr lang="ru-RU" sz="2000" u="sng" dirty="0" err="1">
                <a:hlinkClick r:id="rId7"/>
              </a:rPr>
              <a:t>special</a:t>
            </a:r>
            <a:r>
              <a:rPr lang="ru-RU" sz="2000" u="sng" dirty="0">
                <a:hlinkClick r:id="rId7"/>
              </a:rPr>
              <a:t> </a:t>
            </a:r>
            <a:r>
              <a:rPr lang="ru-RU" sz="2000" u="sng" dirty="0" err="1">
                <a:hlinkClick r:id="rId7"/>
              </a:rPr>
              <a:t>police</a:t>
            </a:r>
            <a:r>
              <a:rPr lang="ru-RU" sz="2000" dirty="0"/>
              <a:t>  — специальная полиция, спецназ 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5165652" cy="84356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ootball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atch Day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78" y="2422630"/>
            <a:ext cx="5256212" cy="34463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24,October 1897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football match in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St.Petersburg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90796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Celebrations in Britain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899868"/>
              </p:ext>
            </p:extLst>
          </p:nvPr>
        </p:nvGraphicFramePr>
        <p:xfrm>
          <a:off x="629840" y="2057397"/>
          <a:ext cx="8269460" cy="349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730"/>
                <a:gridCol w="4134730"/>
              </a:tblGrid>
              <a:tr h="6268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Match</a:t>
                      </a:r>
                      <a:r>
                        <a:rPr lang="en-US" sz="2000" baseline="0" dirty="0" smtClean="0"/>
                        <a:t> occasions with dates</a:t>
                      </a:r>
                      <a:endParaRPr lang="ru-RU" sz="2000" dirty="0"/>
                    </a:p>
                  </a:txBody>
                  <a:tcPr marL="53671" marR="5367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671" marR="53671"/>
                </a:tc>
              </a:tr>
              <a:tr h="61272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Valentine’s Day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moving into  a new house/flat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</a:tr>
              <a:tr h="450764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Birthday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their birthday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</a:tr>
              <a:tr h="450764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Housewarming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the 14</a:t>
                      </a:r>
                      <a:r>
                        <a:rPr lang="en-US" sz="2000" b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</a:t>
                      </a:r>
                      <a:r>
                        <a:rPr lang="en-US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February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</a:tr>
              <a:tr h="450764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Graduation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the 2</a:t>
                      </a:r>
                      <a:r>
                        <a:rPr lang="en-US" sz="2000" b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Sunday in May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</a:tr>
              <a:tr h="450764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Christmas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finishing  school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</a:tr>
              <a:tr h="450764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Mother’s Day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the 25</a:t>
                      </a:r>
                      <a:r>
                        <a:rPr lang="en-US" sz="2000" b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of December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</a:tr>
            </a:tbl>
          </a:graphicData>
        </a:graphic>
      </p:graphicFrame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615738" y="5615189"/>
            <a:ext cx="8180532" cy="875763"/>
          </a:xfrm>
        </p:spPr>
        <p:txBody>
          <a:bodyPr>
            <a:normAutofit/>
          </a:bodyPr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in Britain/ British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The British  celebrate ……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0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25004"/>
            <a:ext cx="5886869" cy="94015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Holidays and associations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646786"/>
              </p:ext>
            </p:extLst>
          </p:nvPr>
        </p:nvGraphicFramePr>
        <p:xfrm>
          <a:off x="502276" y="2057400"/>
          <a:ext cx="8306874" cy="318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437"/>
                <a:gridCol w="4153437"/>
              </a:tblGrid>
              <a:tr h="5245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things are these holidays associated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3248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Valentine’s Day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postcard,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greeting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card,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valentine,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3248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Birthday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sweets, a cake, a box of chocolate,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3248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Housewarming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success,  a diploma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3248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Graduation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new house,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flowers, fireworks,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3248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Christmas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comfort, Christmas tree, gifts, joy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3248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Mother’s Day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1" marR="53671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5370490"/>
            <a:ext cx="8063398" cy="135228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for me I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associate …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with…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associated with …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associate … with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such things as…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4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184856" y="386367"/>
            <a:ext cx="7276564" cy="190607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Would you like </a:t>
            </a:r>
            <a:b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to write a postcard?</a:t>
            </a:r>
            <a:endParaRPr 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4719" y="2833352"/>
            <a:ext cx="4667398" cy="347730"/>
          </a:xfrm>
        </p:spPr>
        <p:txBody>
          <a:bodyPr>
            <a:noAutofit/>
          </a:bodyPr>
          <a:lstStyle/>
          <a:p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6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139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Wishes &amp; Congratulations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Merged_1_6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3263" y="1983345"/>
            <a:ext cx="7735887" cy="4193617"/>
          </a:xfrm>
        </p:spPr>
      </p:pic>
    </p:spTree>
    <p:extLst>
      <p:ext uri="{BB962C8B-B14F-4D97-AF65-F5344CB8AC3E}">
        <p14:creationId xmlns:p14="http://schemas.microsoft.com/office/powerpoint/2010/main" val="83859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348</Words>
  <Application>Microsoft Office PowerPoint</Application>
  <PresentationFormat>Экран (4:3)</PresentationFormat>
  <Paragraphs>96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Symbol</vt:lpstr>
      <vt:lpstr>Times New Roman</vt:lpstr>
      <vt:lpstr>Тема Office</vt:lpstr>
      <vt:lpstr>Would you like to write a postcard?</vt:lpstr>
      <vt:lpstr>LET’S  HAVE A GOOD TIME!</vt:lpstr>
      <vt:lpstr>United Nations Day</vt:lpstr>
      <vt:lpstr>Special Forces Day</vt:lpstr>
      <vt:lpstr>First Football Match Day</vt:lpstr>
      <vt:lpstr>Celebrations in Britain</vt:lpstr>
      <vt:lpstr>Holidays and associations </vt:lpstr>
      <vt:lpstr>Would you like  to write a postcard?</vt:lpstr>
      <vt:lpstr>Wishes &amp; Congratulations</vt:lpstr>
      <vt:lpstr>How to write a postcard?</vt:lpstr>
      <vt:lpstr>How to write a postcard?</vt:lpstr>
      <vt:lpstr>How to write a postcard?</vt:lpstr>
      <vt:lpstr>How to write a postcard?</vt:lpstr>
      <vt:lpstr>How to write a postcard?</vt:lpstr>
      <vt:lpstr>How to write a postcard?</vt:lpstr>
      <vt:lpstr>How to write a postcard?</vt:lpstr>
      <vt:lpstr>Now I know…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cp:lastModifiedBy>Windows User</cp:lastModifiedBy>
  <cp:revision>30</cp:revision>
  <dcterms:created xsi:type="dcterms:W3CDTF">2014-11-21T11:00:06Z</dcterms:created>
  <dcterms:modified xsi:type="dcterms:W3CDTF">2021-11-24T16:21:12Z</dcterms:modified>
</cp:coreProperties>
</file>